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417" r:id="rId3"/>
    <p:sldId id="418" r:id="rId4"/>
    <p:sldId id="419" r:id="rId5"/>
    <p:sldId id="420" r:id="rId6"/>
    <p:sldId id="392" r:id="rId7"/>
    <p:sldId id="421" r:id="rId8"/>
    <p:sldId id="397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58" r:id="rId23"/>
    <p:sldId id="456" r:id="rId24"/>
    <p:sldId id="436" r:id="rId25"/>
    <p:sldId id="437" r:id="rId26"/>
    <p:sldId id="438" r:id="rId27"/>
    <p:sldId id="439" r:id="rId28"/>
    <p:sldId id="415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60" r:id="rId46"/>
    <p:sldId id="461" r:id="rId47"/>
    <p:sldId id="462" r:id="rId48"/>
    <p:sldId id="435" r:id="rId49"/>
    <p:sldId id="463" r:id="rId50"/>
    <p:sldId id="410" r:id="rId51"/>
    <p:sldId id="46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04T00:14:18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15849 6681 0,'-14'13'125,"-12"93"-94,13-67-15,-1-39-16,14 40 15,-26-27 1,26 1-16,0-1 16,-13-13-1,13 13 17,0 0-17,26-52 95,14-67-95,-27 93 1,0-14-16,-13 1 31,14 12-31,-14 1 63,0 0-32,0 0 31,0-1-30,13 14 108,0 0-124,-13 14 15,13-1-31,0-13 16,1 0-16,-14 13 15,0 0 1,13-13 15,0 0-15,-13 27 15,13-27-31,-13 13 31,14-13-15,-1 0 0,-13 13-1,13 1-15,0-14 31,1 13-15,-14 0 0,0 0-1,13-13 1,-13 13 15</inkml:trace>
  <inkml:trace contextRef="#ctx0" brushRef="#br0" timeOffset="2416.48">15782 6694 0,'0'13'375,"14"27"-328,-14 0-31,13-27-1,-13 0 1,13 13 0,-13-12-16,0-1 15,0 13 1,0 14 15,0-13 0,13-14-15,-13 0-16,0 0 16,14 0-1,-14 1-15,13-1 31,-13 0-15,0 0 0,0 14 15,0-14 31,13 14-46,-13-14 0,13 0-16,-13 0 15,0 0-15,0 1 16,0-1 0,0 0-1,0 0 1,0 1 62,0-1-47,0 0 16,0 0-16,0 0 47</inkml:trace>
  <inkml:trace contextRef="#ctx0" brushRef="#br0" timeOffset="4415.46">15663 7117 0,'0'14'156,"0"-1"-140,14-13-16,-14 13 31,66 40 0,-40-40-15,-26 0-16,0 1 16,13-14-1,1 0 1,-14 13 0,26 0 15,-13 13-31,1-12 15,-1-14-15,13 13 16,-13 0 0,1-13 15,-1 13 0,0-13 79,0 0-64,1 0-30,12 14-16,-13-14 16,1 0-1,-1 0 32,0 0-31,13-27-16,-26 14 0,14-27 31,-1 14-15,-13-1 15,0 14-15,13 13 15,-13-13-31,0 0 31</inkml:trace>
  <inkml:trace contextRef="#ctx0" brushRef="#br0" timeOffset="5993.8">16073 6985 0,'0'-13'16,"0"0"-1,53-1 17,-39 14-17,65-13 1,27 13 15,-67 0-15,94 0-1,-107 0 1,14 0-16,0 13 0,65 1 16,-78-14-1,13 13-15,26 13 16,-40-13-1,14 14-15,0-14 0,-27-13 16,0 0-16,13 13 16,-12 1-16,25-1 15,-25-13-15,-1 0 0,0 0 16,0 13 0,1 0-16,12 1 15,-13-14 1,0 13-1,1 0-15,-14 0 16,39 0 0,-12 1-16,-14-1 15,0 0-15,1 0 16,12 1-16,-13-1 16,14 0-1,-14 0 1,0-13-16,0 13 0,-13 14 15,14-27-15,12 0 16,-13 13-16,14 0 16,-27 1 15,13-14-15,0 0 15,0 0 0,-13 13 0,14-13 16,-14 13-47,92 14 31,-65-1-15,-14-26 0,13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10T21:25:12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1495 5953 0,'13'0'406,"93"40"-343,-93-27-48,93 0 16,-93-13-15,14 27 0,26-27-1,26 13 79,-39 0-94,79 27 31,-106-40-31,0 13 16,0-13-16,1 0 16,-1 0-16,27 0 46,-27 27-30,27-27 0,-14 0-16,-13 0 0,0 0 15,1 0 1,12 0 15,-13 0 32</inkml:trace>
  <inkml:trace contextRef="#ctx0" brushRef="#br0" timeOffset="2037.84">1548 6601 0,'-13'14'78,"13"-1"-62,0 13 0,0 1-1,-14-14 1,14 0-16,0 0 16,0 1-1,0-1 16,0 13 1,0-12-1,0-1 0,0 0 0,0 0-15,14-13 15,-1 0-15,0 13-16,0-13 16,27 14 15,-27-14-31,14 0 15,-14 0-15,0 0 16,0 0 0,1 0-1,-1 0 17,26 0-17,-12 0-15,-14 0 31,0 0-31,1-14 16,-1 1 31,0 0-47,-13 0 16,0 0-1,0-14-15,0 14 16,0-14-16,0 1 31,-13-1-31,13 14 16,-13 13-1,-1-13-15,1 0 16,13 0-16,-66-14 47,53 27-47,13-13 15,-13 13 1,-1 0 15,-12 0-15,-1 0 0,14 0-1,0 0-15,0 0 16,-14 0-16,1 0 31,-1 0-15,14 0 31,0 0-16,0 13-31,-1 0 0,1-13 15,0 27-15,-13-1 32,26 1-17</inkml:trace>
  <inkml:trace contextRef="#ctx0" brushRef="#br0" timeOffset="3130.21">2051 6760 0,'0'-13'78,"0"0"-47,-14 13-15,1 0 15,13-14 1</inkml:trace>
  <inkml:trace contextRef="#ctx0" brushRef="#br0" timeOffset="6108.01">2461 6548 0,'-27'0'453,"14"0"-391,-14 0-46,1 0 0,0 0-1,-14 0 1,-53 0 78,80 0-79,13 14 157,0 52-125,0-53-31,0 40-1,0-40 1,0 14-16,0-14 47,0 0-32,0 0 17,13-13 108,1 0-124,-1 0-1,13-26 1,27-1 0,-13 27-1,-1 0 1,28 0 31,-28 0 0,-25 14-47,-1-14 15,-13 13 1,26-13-16,-13 13 16,1 0-1,-1 1 16,0 25 1,-13-26-17,0 1-15,0-1 16,0 0 0,0 0-16,-53 27 46,53-27-46,-79 14 16,66-27 0,-14 0-1,14 0-15,-27 0 32,27 0 14,0 0-14,0 0-17,-1 0 1,1 0 0,-13 0-16,12 0 15,1 0 32,0 0-31</inkml:trace>
  <inkml:trace contextRef="#ctx0" brushRef="#br0" timeOffset="114504.51">2712 13467 0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10T21:47:19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2725 13454 0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10T22:31:01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9168 4366 0,'0'79'359,"53"622"-281,-53-648 219,-80 384-235,14-265-46,-40 370 0,80-463-1,13 27-15,-1-26 16,-12 65 0,13-66-16,13-39 15,-13 66 1,-1-80-1,14 41-15,0-28 0,-13 14 16,-13-13-16,12-27 16,14 40-16,-13-13 15,13-14-15,-13 1 16,0 26-16,-1 13 16,1 13-1,0-52 1,13-1-16,0 14 15,0-14 1,0-13-16,0 1 16,0-1-1,0 53 1,0 0 0,0-39-1,0-1-15,0 0 16,13 27-1,-13-39-15,27 105 32,-1-40-17,-13-39 1,14 39-16,-14-52 0,0 12 16,14 41-16,-14-54 15,0 1-15,0-1 16,14 27-1,39 66 1,-26 13 0,-14-105-16,14 105 15,-14-105-15,-12 12 16,-14 1-16,0-14 16,0-12-1,26 12 329,67 106-297,-40-79-32,158 185 17,-198-198-17,1-27-15,12 14 16,1-1 0,-1-13-1,1 27 1,184 26 46,-39 0-15,-119-52-31,-13-14-16,66 39 15,-80-39 1,93 66-16,66-13 16,80-13-1,52 39 17,-26-65-17,-158-14-15,-27 0 16,52 0-16,-65 0 0,-27 0 15,0 0-15,-13 0 16,0 0-16,-13 0 16,39 0 312,120 0-281,-147 0-47,412 13 47,-412-13-47,1 0 15,-13 0-15,26-13 16,14-1-16,171-12 47,-185 13-32,-13 13-15,0-13 16,-13 13 0,-14 0-16,14-14 0,-1 14 15,28 0 1,-41 0-16,40 0 15,-39 0-15,39 0 16,0 0 0,-26 0-1,-27 0-15,27 0 0,-1 0 16,27 0-16,0 0 0,-39 0 16,39 0-1,27 0 1,39 0-1,-92 0-15,52 0 16,-65 0-16,-1 0 16,14 0-16,0 0 15,-1 0 1,1 0-16,92 0 16,-105 0-16,26 0 15,0 14-15,-27-14 16,14 0-16,13 0 15,-27 0-15,53 0 16,-26 0 0,-13 0-16,-14 0 15,14 0-15,13 0 0,13 0 16,-13 0-16,13 0 16,-26 13-16,39-13 15,67 0 1,-80 0-1,-26 0-15,-1 0 16,-12 0-16,26 13 16,-14 0-16,14-13 15,27 27 1,12-1 0,-25-13-16,-28 1 15,14 12 1,-40-26-16,14 27 0,-1-1 15,1-13 1,-1 14 0,67 131-1,-54-52-15,-12-79 0,-14 65 16,27-52 0,-27 0-16,0-1 0,-13 1 15,80 119 16,-67-120-31,-13-25 0,26 65 360,93 344-298,-105-383-46,105 251 0,-93-211-1,14 52-15,26 13 16,-53-105-1,14 13-15,12 53 16,28 13 0,131 384 77,-13-186-93,212 199 16,-304-410-16,26 39 16,251 358-1,-171-278 1,52-66 0,-66-67 30,-105-78 236,568-14-235,304-40-16,-700 13-16,-147 27-15,147-39 0,-186 39 16,199-93 0,92 27-1,92-40 1,-91-26 15,-200 26-31,-105 66 0,40 14 0,-67-1 16,1 14-1,224-79 235,503-120-203,1032-555-15,-1627 621-17,106-185 1,-146 226-16,158-187 15,239-356 1,-370 344 15,-120 251-15,133-410 31,-119 212 172,-67-1866-173,-79 1680-30,-396-965 15,409 1323-31,14-14 16,-1 53-16,67 40 16,-66-79 218,-2620-1389-187,1998 1084-32,-3413-979 17,3889 1363-32,198 0 15,-12 0 1,12 0-16,-105 0 266,-1046 0-235,874 67-16,-3030 568 17,2924-543-32,53-12 0,238-41 15,13 1-15,-211 26 16,211-26 0,40-40-1,53 0 32,-159 0 172,-252 0-172,318-13-32,-1124 13 17,1058 0-32,80 0 15,25 0-15,-118 0 16,132 0-1,40 0-15,-53 13 16,26-13-16,-132 26 78,146-13-62,13-13-16,-14 14 15,-52-1-15,-40-13 16,92 0 0,-13 0-16,-12 0 15,-107-27 63,146 27-78,-1 0 16,-12 0-16,13 0 16,-14 0-1,1 0-15,-40 0 16,52 0-16,-52 0 47,53 0-32,-40 0 17,27-13-17,12 0-15,1 13 16,0 0 0,0 0-1,-1 0 16,1 0-15,-106 0-16,79 13 16,27-13-16,0 13 15,0-13-15,0 0 16</inkml:trace>
  <inkml:trace contextRef="#ctx0" brushRef="#br0" timeOffset="-6799.58">22357 0 0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2490B-8F8C-4245-8398-976287C0712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F280B-2514-4DA6-B97A-80AD764B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9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E4D6-14C5-44C3-8398-53F864D2E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A99FE-7ECC-4B4A-873F-9781DF6DF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6FBA6-7689-47C4-8FBF-FA957DA8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5C2D-55C1-4AE0-BC0A-35E0A31F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AAA84-FAB2-415F-BDBC-18C6AA29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001567"/>
            <a:ext cx="11699087" cy="468247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5505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87802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93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AC122-B0BD-4922-AF22-478F1041817F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91628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0F239-08FF-49C8-9604-4933518B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5B6BE-DD55-443C-82CF-C3D13E1CC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2C12C-BC90-442A-8382-511DCA64B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1E40-C1A8-469A-BAA5-4D78D91E9248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B9390-69E8-4A7A-9972-0155B3B21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F67E7-968E-4F2A-B9B0-838360401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6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82.png"/><Relationship Id="rId7" Type="http://schemas.openxmlformats.org/officeDocument/2006/relationships/image" Target="../media/image221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01.png"/><Relationship Id="rId4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312.png"/><Relationship Id="rId7" Type="http://schemas.openxmlformats.org/officeDocument/2006/relationships/image" Target="../media/image52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3.png"/><Relationship Id="rId11" Type="http://schemas.openxmlformats.org/officeDocument/2006/relationships/image" Target="../media/image570.png"/><Relationship Id="rId5" Type="http://schemas.openxmlformats.org/officeDocument/2006/relationships/image" Target="../media/image500.png"/><Relationship Id="rId10" Type="http://schemas.openxmlformats.org/officeDocument/2006/relationships/image" Target="../media/image560.png"/><Relationship Id="rId9" Type="http://schemas.openxmlformats.org/officeDocument/2006/relationships/image" Target="../media/image5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12.png"/><Relationship Id="rId7" Type="http://schemas.openxmlformats.org/officeDocument/2006/relationships/image" Target="../media/image520.png"/><Relationship Id="rId12" Type="http://schemas.openxmlformats.org/officeDocument/2006/relationships/image" Target="../media/image12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3.png"/><Relationship Id="rId11" Type="http://schemas.openxmlformats.org/officeDocument/2006/relationships/customXml" Target="../ink/ink1.xml"/><Relationship Id="rId10" Type="http://schemas.openxmlformats.org/officeDocument/2006/relationships/image" Target="../media/image361.png"/><Relationship Id="rId4" Type="http://schemas.openxmlformats.org/officeDocument/2006/relationships/image" Target="../media/image331.png"/><Relationship Id="rId9" Type="http://schemas.openxmlformats.org/officeDocument/2006/relationships/image" Target="../media/image3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3" Type="http://schemas.openxmlformats.org/officeDocument/2006/relationships/image" Target="../media/image381.png"/><Relationship Id="rId7" Type="http://schemas.openxmlformats.org/officeDocument/2006/relationships/image" Target="../media/image142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1.png"/><Relationship Id="rId11" Type="http://schemas.openxmlformats.org/officeDocument/2006/relationships/image" Target="../media/image412.png"/><Relationship Id="rId5" Type="http://schemas.openxmlformats.org/officeDocument/2006/relationships/image" Target="../media/image1460.png"/><Relationship Id="rId10" Type="http://schemas.openxmlformats.org/officeDocument/2006/relationships/image" Target="../media/image401.png"/><Relationship Id="rId4" Type="http://schemas.openxmlformats.org/officeDocument/2006/relationships/image" Target="../media/image1390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1460.png"/><Relationship Id="rId7" Type="http://schemas.openxmlformats.org/officeDocument/2006/relationships/image" Target="../media/image13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0.png"/><Relationship Id="rId5" Type="http://schemas.openxmlformats.org/officeDocument/2006/relationships/image" Target="../media/image1420.png"/><Relationship Id="rId4" Type="http://schemas.openxmlformats.org/officeDocument/2006/relationships/image" Target="../media/image1411.png"/><Relationship Id="rId9" Type="http://schemas.openxmlformats.org/officeDocument/2006/relationships/image" Target="../media/image1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1.png"/><Relationship Id="rId5" Type="http://schemas.openxmlformats.org/officeDocument/2006/relationships/image" Target="../media/image541.png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7" Type="http://schemas.openxmlformats.org/officeDocument/2006/relationships/image" Target="../media/image1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10" Type="http://schemas.openxmlformats.org/officeDocument/2006/relationships/image" Target="../media/image591.png"/><Relationship Id="rId4" Type="http://schemas.openxmlformats.org/officeDocument/2006/relationships/image" Target="../media/image480.png"/><Relationship Id="rId9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2.png"/><Relationship Id="rId4" Type="http://schemas.openxmlformats.org/officeDocument/2006/relationships/image" Target="../media/image48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7.emf"/><Relationship Id="rId7" Type="http://schemas.openxmlformats.org/officeDocument/2006/relationships/image" Target="../media/image290.png"/><Relationship Id="rId2" Type="http://schemas.openxmlformats.org/officeDocument/2006/relationships/image" Target="../media/image6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1.png"/><Relationship Id="rId5" Type="http://schemas.openxmlformats.org/officeDocument/2006/relationships/image" Target="../media/image621.png"/><Relationship Id="rId4" Type="http://schemas.openxmlformats.org/officeDocument/2006/relationships/image" Target="../media/image8.emf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80.png"/><Relationship Id="rId3" Type="http://schemas.openxmlformats.org/officeDocument/2006/relationships/image" Target="../media/image880.png"/><Relationship Id="rId7" Type="http://schemas.openxmlformats.org/officeDocument/2006/relationships/image" Target="../media/image1200.png"/><Relationship Id="rId12" Type="http://schemas.openxmlformats.org/officeDocument/2006/relationships/image" Target="../media/image17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11" Type="http://schemas.openxmlformats.org/officeDocument/2006/relationships/image" Target="../media/image160.png"/><Relationship Id="rId5" Type="http://schemas.openxmlformats.org/officeDocument/2006/relationships/image" Target="../media/image1000.png"/><Relationship Id="rId10" Type="http://schemas.openxmlformats.org/officeDocument/2006/relationships/image" Target="../media/image1500.png"/><Relationship Id="rId4" Type="http://schemas.openxmlformats.org/officeDocument/2006/relationships/image" Target="../media/image900.png"/><Relationship Id="rId9" Type="http://schemas.openxmlformats.org/officeDocument/2006/relationships/image" Target="../media/image14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3" Type="http://schemas.openxmlformats.org/officeDocument/2006/relationships/image" Target="../media/image220.png"/><Relationship Id="rId21" Type="http://schemas.openxmlformats.org/officeDocument/2006/relationships/image" Target="../media/image400.png"/><Relationship Id="rId7" Type="http://schemas.openxmlformats.org/officeDocument/2006/relationships/image" Target="../media/image260.png"/><Relationship Id="rId12" Type="http://schemas.openxmlformats.org/officeDocument/2006/relationships/image" Target="../media/image311.png"/><Relationship Id="rId17" Type="http://schemas.openxmlformats.org/officeDocument/2006/relationships/image" Target="../media/image360.png"/><Relationship Id="rId2" Type="http://schemas.openxmlformats.org/officeDocument/2006/relationships/image" Target="../media/image211.png"/><Relationship Id="rId16" Type="http://schemas.openxmlformats.org/officeDocument/2006/relationships/image" Target="../media/image350.png"/><Relationship Id="rId20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10" Type="http://schemas.openxmlformats.org/officeDocument/2006/relationships/image" Target="../media/image291.png"/><Relationship Id="rId19" Type="http://schemas.openxmlformats.org/officeDocument/2006/relationships/image" Target="../media/image38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30.png"/><Relationship Id="rId22" Type="http://schemas.openxmlformats.org/officeDocument/2006/relationships/image" Target="../media/image4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531.png"/><Relationship Id="rId3" Type="http://schemas.openxmlformats.org/officeDocument/2006/relationships/image" Target="../media/image430.png"/><Relationship Id="rId7" Type="http://schemas.openxmlformats.org/officeDocument/2006/relationships/image" Target="../media/image471.png"/><Relationship Id="rId12" Type="http://schemas.openxmlformats.org/officeDocument/2006/relationships/image" Target="../media/image521.png"/><Relationship Id="rId2" Type="http://schemas.openxmlformats.org/officeDocument/2006/relationships/image" Target="../media/image420.png"/><Relationship Id="rId16" Type="http://schemas.openxmlformats.org/officeDocument/2006/relationships/image" Target="../media/image5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12.png"/><Relationship Id="rId5" Type="http://schemas.openxmlformats.org/officeDocument/2006/relationships/image" Target="../media/image450.png"/><Relationship Id="rId15" Type="http://schemas.openxmlformats.org/officeDocument/2006/relationships/image" Target="../media/image551.png"/><Relationship Id="rId10" Type="http://schemas.openxmlformats.org/officeDocument/2006/relationships/image" Target="../media/image501.png"/><Relationship Id="rId4" Type="http://schemas.openxmlformats.org/officeDocument/2006/relationships/image" Target="../media/image440.png"/><Relationship Id="rId9" Type="http://schemas.openxmlformats.org/officeDocument/2006/relationships/image" Target="../media/image491.png"/><Relationship Id="rId14" Type="http://schemas.openxmlformats.org/officeDocument/2006/relationships/image" Target="../media/image5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3" Type="http://schemas.openxmlformats.org/officeDocument/2006/relationships/image" Target="../media/image220.png"/><Relationship Id="rId7" Type="http://schemas.openxmlformats.org/officeDocument/2006/relationships/image" Target="../media/image291.png"/><Relationship Id="rId12" Type="http://schemas.openxmlformats.org/officeDocument/2006/relationships/image" Target="../media/image590.png"/><Relationship Id="rId17" Type="http://schemas.openxmlformats.org/officeDocument/2006/relationships/image" Target="../media/image620.png"/><Relationship Id="rId2" Type="http://schemas.openxmlformats.org/officeDocument/2006/relationships/image" Target="../media/image571.png"/><Relationship Id="rId16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30.png"/><Relationship Id="rId5" Type="http://schemas.openxmlformats.org/officeDocument/2006/relationships/image" Target="../media/image240.png"/><Relationship Id="rId15" Type="http://schemas.openxmlformats.org/officeDocument/2006/relationships/image" Target="../media/image600.png"/><Relationship Id="rId10" Type="http://schemas.openxmlformats.org/officeDocument/2006/relationships/image" Target="../media/image320.png"/><Relationship Id="rId4" Type="http://schemas.openxmlformats.org/officeDocument/2006/relationships/image" Target="../media/image230.png"/><Relationship Id="rId9" Type="http://schemas.openxmlformats.org/officeDocument/2006/relationships/image" Target="../media/image580.png"/><Relationship Id="rId14" Type="http://schemas.openxmlformats.org/officeDocument/2006/relationships/image" Target="../media/image3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9.png"/><Relationship Id="rId4" Type="http://schemas.openxmlformats.org/officeDocument/2006/relationships/image" Target="../media/image7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0.png"/><Relationship Id="rId7" Type="http://schemas.openxmlformats.org/officeDocument/2006/relationships/image" Target="../media/image5200.png"/><Relationship Id="rId12" Type="http://schemas.openxmlformats.org/officeDocument/2006/relationships/image" Target="../media/image16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5700.png"/><Relationship Id="rId5" Type="http://schemas.openxmlformats.org/officeDocument/2006/relationships/image" Target="../media/image5000.png"/><Relationship Id="rId10" Type="http://schemas.openxmlformats.org/officeDocument/2006/relationships/image" Target="../media/image5600.png"/><Relationship Id="rId4" Type="http://schemas.openxmlformats.org/officeDocument/2006/relationships/image" Target="../media/image4700.png"/><Relationship Id="rId9" Type="http://schemas.openxmlformats.org/officeDocument/2006/relationships/image" Target="../media/image550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500.png"/><Relationship Id="rId9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4" Type="http://schemas.openxmlformats.org/officeDocument/2006/relationships/image" Target="../media/image8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642-14295-6_17" TargetMode="External"/><Relationship Id="rId2" Type="http://schemas.openxmlformats.org/officeDocument/2006/relationships/hyperlink" Target="https://sites.google.com/a/asu.edu/s-taliro/referenc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492.png"/><Relationship Id="rId4" Type="http://schemas.openxmlformats.org/officeDocument/2006/relationships/image" Target="../media/image482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Signal Temporal Logic, Model-based Testing, Falsification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2024. CS 513.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06547-9C87-4F36-B462-6A266D57CFD9}"/>
              </a:ext>
            </a:extLst>
          </p:cNvPr>
          <p:cNvSpPr txBox="1"/>
          <p:nvPr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215091-72E9-4FC9-931D-01587172B7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Semantics of STL specified recursively over a signal at each time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each STL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here’s how we define it’s semantics: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is the signal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215091-72E9-4FC9-931D-01587172B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2C4FE11-B86F-4395-BCE2-5D2E8738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635CE-7F03-4F33-A70A-1E4E5F25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F1293A-DBA3-4ED1-AF2C-3ED2D04B9F28}"/>
              </a:ext>
            </a:extLst>
          </p:cNvPr>
          <p:cNvCxnSpPr>
            <a:cxnSpLocks/>
          </p:cNvCxnSpPr>
          <p:nvPr/>
        </p:nvCxnSpPr>
        <p:spPr>
          <a:xfrm flipV="1">
            <a:off x="1116771" y="3725524"/>
            <a:ext cx="0" cy="19585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B1494A-5F41-4CE0-BE48-7BA75903EC8B}"/>
              </a:ext>
            </a:extLst>
          </p:cNvPr>
          <p:cNvCxnSpPr>
            <a:cxnSpLocks/>
          </p:cNvCxnSpPr>
          <p:nvPr/>
        </p:nvCxnSpPr>
        <p:spPr>
          <a:xfrm>
            <a:off x="817360" y="5186237"/>
            <a:ext cx="390704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ECBB1-9AD9-492E-81E6-7F2B7AD85DD6}"/>
                  </a:ext>
                </a:extLst>
              </p:cNvPr>
              <p:cNvSpPr txBox="1"/>
              <p:nvPr/>
            </p:nvSpPr>
            <p:spPr>
              <a:xfrm>
                <a:off x="326232" y="3538706"/>
                <a:ext cx="863293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ECBB1-9AD9-492E-81E6-7F2B7AD85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2" y="3538706"/>
                <a:ext cx="863293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562271-4266-4B93-AE10-15FAF841B9B1}"/>
              </a:ext>
            </a:extLst>
          </p:cNvPr>
          <p:cNvSpPr/>
          <p:nvPr/>
        </p:nvSpPr>
        <p:spPr>
          <a:xfrm>
            <a:off x="1124793" y="4709565"/>
            <a:ext cx="3163986" cy="380325"/>
          </a:xfrm>
          <a:custGeom>
            <a:avLst/>
            <a:gdLst>
              <a:gd name="connsiteX0" fmla="*/ 0 w 3163986"/>
              <a:gd name="connsiteY0" fmla="*/ 275129 h 380325"/>
              <a:gd name="connsiteX1" fmla="*/ 40460 w 3163986"/>
              <a:gd name="connsiteY1" fmla="*/ 258945 h 380325"/>
              <a:gd name="connsiteX2" fmla="*/ 80920 w 3163986"/>
              <a:gd name="connsiteY2" fmla="*/ 210393 h 380325"/>
              <a:gd name="connsiteX3" fmla="*/ 129472 w 3163986"/>
              <a:gd name="connsiteY3" fmla="*/ 178024 h 380325"/>
              <a:gd name="connsiteX4" fmla="*/ 145657 w 3163986"/>
              <a:gd name="connsiteY4" fmla="*/ 153748 h 380325"/>
              <a:gd name="connsiteX5" fmla="*/ 202301 w 3163986"/>
              <a:gd name="connsiteY5" fmla="*/ 113288 h 380325"/>
              <a:gd name="connsiteX6" fmla="*/ 226577 w 3163986"/>
              <a:gd name="connsiteY6" fmla="*/ 105196 h 380325"/>
              <a:gd name="connsiteX7" fmla="*/ 275129 w 3163986"/>
              <a:gd name="connsiteY7" fmla="*/ 80920 h 380325"/>
              <a:gd name="connsiteX8" fmla="*/ 347957 w 3163986"/>
              <a:gd name="connsiteY8" fmla="*/ 97104 h 380325"/>
              <a:gd name="connsiteX9" fmla="*/ 412694 w 3163986"/>
              <a:gd name="connsiteY9" fmla="*/ 137564 h 380325"/>
              <a:gd name="connsiteX10" fmla="*/ 445062 w 3163986"/>
              <a:gd name="connsiteY10" fmla="*/ 153748 h 380325"/>
              <a:gd name="connsiteX11" fmla="*/ 485522 w 3163986"/>
              <a:gd name="connsiteY11" fmla="*/ 202300 h 380325"/>
              <a:gd name="connsiteX12" fmla="*/ 509798 w 3163986"/>
              <a:gd name="connsiteY12" fmla="*/ 218485 h 380325"/>
              <a:gd name="connsiteX13" fmla="*/ 534074 w 3163986"/>
              <a:gd name="connsiteY13" fmla="*/ 242761 h 380325"/>
              <a:gd name="connsiteX14" fmla="*/ 598811 w 3163986"/>
              <a:gd name="connsiteY14" fmla="*/ 234669 h 380325"/>
              <a:gd name="connsiteX15" fmla="*/ 647363 w 3163986"/>
              <a:gd name="connsiteY15" fmla="*/ 186116 h 380325"/>
              <a:gd name="connsiteX16" fmla="*/ 679731 w 3163986"/>
              <a:gd name="connsiteY16" fmla="*/ 153748 h 380325"/>
              <a:gd name="connsiteX17" fmla="*/ 720191 w 3163986"/>
              <a:gd name="connsiteY17" fmla="*/ 97104 h 380325"/>
              <a:gd name="connsiteX18" fmla="*/ 768743 w 3163986"/>
              <a:gd name="connsiteY18" fmla="*/ 64736 h 380325"/>
              <a:gd name="connsiteX19" fmla="*/ 793019 w 3163986"/>
              <a:gd name="connsiteY19" fmla="*/ 32368 h 380325"/>
              <a:gd name="connsiteX20" fmla="*/ 825388 w 3163986"/>
              <a:gd name="connsiteY20" fmla="*/ 24276 h 380325"/>
              <a:gd name="connsiteX21" fmla="*/ 865848 w 3163986"/>
              <a:gd name="connsiteY21" fmla="*/ 8092 h 380325"/>
              <a:gd name="connsiteX22" fmla="*/ 890124 w 3163986"/>
              <a:gd name="connsiteY22" fmla="*/ 0 h 380325"/>
              <a:gd name="connsiteX23" fmla="*/ 979136 w 3163986"/>
              <a:gd name="connsiteY23" fmla="*/ 8092 h 380325"/>
              <a:gd name="connsiteX24" fmla="*/ 1003412 w 3163986"/>
              <a:gd name="connsiteY24" fmla="*/ 24276 h 380325"/>
              <a:gd name="connsiteX25" fmla="*/ 1019596 w 3163986"/>
              <a:gd name="connsiteY25" fmla="*/ 48552 h 380325"/>
              <a:gd name="connsiteX26" fmla="*/ 1068149 w 3163986"/>
              <a:gd name="connsiteY26" fmla="*/ 113288 h 380325"/>
              <a:gd name="connsiteX27" fmla="*/ 1116701 w 3163986"/>
              <a:gd name="connsiteY27" fmla="*/ 161840 h 380325"/>
              <a:gd name="connsiteX28" fmla="*/ 1132885 w 3163986"/>
              <a:gd name="connsiteY28" fmla="*/ 186116 h 380325"/>
              <a:gd name="connsiteX29" fmla="*/ 1181437 w 3163986"/>
              <a:gd name="connsiteY29" fmla="*/ 218485 h 380325"/>
              <a:gd name="connsiteX30" fmla="*/ 1205713 w 3163986"/>
              <a:gd name="connsiteY30" fmla="*/ 234669 h 380325"/>
              <a:gd name="connsiteX31" fmla="*/ 1262357 w 3163986"/>
              <a:gd name="connsiteY31" fmla="*/ 242761 h 380325"/>
              <a:gd name="connsiteX32" fmla="*/ 1343278 w 3163986"/>
              <a:gd name="connsiteY32" fmla="*/ 234669 h 380325"/>
              <a:gd name="connsiteX33" fmla="*/ 1383738 w 3163986"/>
              <a:gd name="connsiteY33" fmla="*/ 202300 h 380325"/>
              <a:gd name="connsiteX34" fmla="*/ 1416106 w 3163986"/>
              <a:gd name="connsiteY34" fmla="*/ 194208 h 380325"/>
              <a:gd name="connsiteX35" fmla="*/ 1440382 w 3163986"/>
              <a:gd name="connsiteY35" fmla="*/ 169932 h 380325"/>
              <a:gd name="connsiteX36" fmla="*/ 1472750 w 3163986"/>
              <a:gd name="connsiteY36" fmla="*/ 153748 h 380325"/>
              <a:gd name="connsiteX37" fmla="*/ 1521303 w 3163986"/>
              <a:gd name="connsiteY37" fmla="*/ 129472 h 380325"/>
              <a:gd name="connsiteX38" fmla="*/ 1634591 w 3163986"/>
              <a:gd name="connsiteY38" fmla="*/ 137564 h 380325"/>
              <a:gd name="connsiteX39" fmla="*/ 1658867 w 3163986"/>
              <a:gd name="connsiteY39" fmla="*/ 145656 h 380325"/>
              <a:gd name="connsiteX40" fmla="*/ 1707419 w 3163986"/>
              <a:gd name="connsiteY40" fmla="*/ 178024 h 380325"/>
              <a:gd name="connsiteX41" fmla="*/ 1731695 w 3163986"/>
              <a:gd name="connsiteY41" fmla="*/ 194208 h 380325"/>
              <a:gd name="connsiteX42" fmla="*/ 1755972 w 3163986"/>
              <a:gd name="connsiteY42" fmla="*/ 210393 h 380325"/>
              <a:gd name="connsiteX43" fmla="*/ 1788340 w 3163986"/>
              <a:gd name="connsiteY43" fmla="*/ 242761 h 380325"/>
              <a:gd name="connsiteX44" fmla="*/ 1804524 w 3163986"/>
              <a:gd name="connsiteY44" fmla="*/ 267037 h 380325"/>
              <a:gd name="connsiteX45" fmla="*/ 1844984 w 3163986"/>
              <a:gd name="connsiteY45" fmla="*/ 307497 h 380325"/>
              <a:gd name="connsiteX46" fmla="*/ 1909720 w 3163986"/>
              <a:gd name="connsiteY46" fmla="*/ 347957 h 380325"/>
              <a:gd name="connsiteX47" fmla="*/ 1958272 w 3163986"/>
              <a:gd name="connsiteY47" fmla="*/ 380325 h 380325"/>
              <a:gd name="connsiteX48" fmla="*/ 2031101 w 3163986"/>
              <a:gd name="connsiteY48" fmla="*/ 339865 h 380325"/>
              <a:gd name="connsiteX49" fmla="*/ 2087745 w 3163986"/>
              <a:gd name="connsiteY49" fmla="*/ 267037 h 380325"/>
              <a:gd name="connsiteX50" fmla="*/ 2112021 w 3163986"/>
              <a:gd name="connsiteY50" fmla="*/ 242761 h 380325"/>
              <a:gd name="connsiteX51" fmla="*/ 2128205 w 3163986"/>
              <a:gd name="connsiteY51" fmla="*/ 210393 h 380325"/>
              <a:gd name="connsiteX52" fmla="*/ 2144389 w 3163986"/>
              <a:gd name="connsiteY52" fmla="*/ 194208 h 380325"/>
              <a:gd name="connsiteX53" fmla="*/ 2168665 w 3163986"/>
              <a:gd name="connsiteY53" fmla="*/ 161840 h 380325"/>
              <a:gd name="connsiteX54" fmla="*/ 2225310 w 3163986"/>
              <a:gd name="connsiteY54" fmla="*/ 121380 h 380325"/>
              <a:gd name="connsiteX55" fmla="*/ 2249586 w 3163986"/>
              <a:gd name="connsiteY55" fmla="*/ 113288 h 380325"/>
              <a:gd name="connsiteX56" fmla="*/ 2322414 w 3163986"/>
              <a:gd name="connsiteY56" fmla="*/ 121380 h 380325"/>
              <a:gd name="connsiteX57" fmla="*/ 2346690 w 3163986"/>
              <a:gd name="connsiteY57" fmla="*/ 145656 h 380325"/>
              <a:gd name="connsiteX58" fmla="*/ 2379058 w 3163986"/>
              <a:gd name="connsiteY58" fmla="*/ 153748 h 380325"/>
              <a:gd name="connsiteX59" fmla="*/ 2443795 w 3163986"/>
              <a:gd name="connsiteY59" fmla="*/ 202300 h 380325"/>
              <a:gd name="connsiteX60" fmla="*/ 2500439 w 3163986"/>
              <a:gd name="connsiteY60" fmla="*/ 250853 h 380325"/>
              <a:gd name="connsiteX61" fmla="*/ 2524715 w 3163986"/>
              <a:gd name="connsiteY61" fmla="*/ 275129 h 380325"/>
              <a:gd name="connsiteX62" fmla="*/ 2548991 w 3163986"/>
              <a:gd name="connsiteY62" fmla="*/ 291313 h 380325"/>
              <a:gd name="connsiteX63" fmla="*/ 2581359 w 3163986"/>
              <a:gd name="connsiteY63" fmla="*/ 315589 h 380325"/>
              <a:gd name="connsiteX64" fmla="*/ 2605635 w 3163986"/>
              <a:gd name="connsiteY64" fmla="*/ 323681 h 380325"/>
              <a:gd name="connsiteX65" fmla="*/ 2662280 w 3163986"/>
              <a:gd name="connsiteY65" fmla="*/ 275129 h 380325"/>
              <a:gd name="connsiteX66" fmla="*/ 2686556 w 3163986"/>
              <a:gd name="connsiteY66" fmla="*/ 242761 h 380325"/>
              <a:gd name="connsiteX67" fmla="*/ 2718924 w 3163986"/>
              <a:gd name="connsiteY67" fmla="*/ 210393 h 380325"/>
              <a:gd name="connsiteX68" fmla="*/ 2735108 w 3163986"/>
              <a:gd name="connsiteY68" fmla="*/ 186116 h 380325"/>
              <a:gd name="connsiteX69" fmla="*/ 2783660 w 3163986"/>
              <a:gd name="connsiteY69" fmla="*/ 137564 h 380325"/>
              <a:gd name="connsiteX70" fmla="*/ 2832212 w 3163986"/>
              <a:gd name="connsiteY70" fmla="*/ 105196 h 380325"/>
              <a:gd name="connsiteX71" fmla="*/ 2856488 w 3163986"/>
              <a:gd name="connsiteY71" fmla="*/ 80920 h 380325"/>
              <a:gd name="connsiteX72" fmla="*/ 2872672 w 3163986"/>
              <a:gd name="connsiteY72" fmla="*/ 56644 h 380325"/>
              <a:gd name="connsiteX73" fmla="*/ 2896949 w 3163986"/>
              <a:gd name="connsiteY73" fmla="*/ 48552 h 380325"/>
              <a:gd name="connsiteX74" fmla="*/ 2937409 w 3163986"/>
              <a:gd name="connsiteY74" fmla="*/ 32368 h 380325"/>
              <a:gd name="connsiteX75" fmla="*/ 3026421 w 3163986"/>
              <a:gd name="connsiteY75" fmla="*/ 89012 h 380325"/>
              <a:gd name="connsiteX76" fmla="*/ 3099249 w 3163986"/>
              <a:gd name="connsiteY76" fmla="*/ 145656 h 380325"/>
              <a:gd name="connsiteX77" fmla="*/ 3107342 w 3163986"/>
              <a:gd name="connsiteY77" fmla="*/ 169932 h 380325"/>
              <a:gd name="connsiteX78" fmla="*/ 3139710 w 3163986"/>
              <a:gd name="connsiteY78" fmla="*/ 194208 h 380325"/>
              <a:gd name="connsiteX79" fmla="*/ 3155894 w 3163986"/>
              <a:gd name="connsiteY79" fmla="*/ 210393 h 380325"/>
              <a:gd name="connsiteX80" fmla="*/ 3163986 w 3163986"/>
              <a:gd name="connsiteY80" fmla="*/ 218485 h 3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63986" h="380325">
                <a:moveTo>
                  <a:pt x="0" y="275129"/>
                </a:moveTo>
                <a:cubicBezTo>
                  <a:pt x="13487" y="269734"/>
                  <a:pt x="28142" y="266644"/>
                  <a:pt x="40460" y="258945"/>
                </a:cubicBezTo>
                <a:cubicBezTo>
                  <a:pt x="91164" y="227255"/>
                  <a:pt x="41773" y="244647"/>
                  <a:pt x="80920" y="210393"/>
                </a:cubicBezTo>
                <a:cubicBezTo>
                  <a:pt x="95558" y="197584"/>
                  <a:pt x="129472" y="178024"/>
                  <a:pt x="129472" y="178024"/>
                </a:cubicBezTo>
                <a:cubicBezTo>
                  <a:pt x="134867" y="169932"/>
                  <a:pt x="138780" y="160625"/>
                  <a:pt x="145657" y="153748"/>
                </a:cubicBezTo>
                <a:cubicBezTo>
                  <a:pt x="149323" y="150083"/>
                  <a:pt x="193112" y="117883"/>
                  <a:pt x="202301" y="113288"/>
                </a:cubicBezTo>
                <a:cubicBezTo>
                  <a:pt x="209930" y="109473"/>
                  <a:pt x="218948" y="109011"/>
                  <a:pt x="226577" y="105196"/>
                </a:cubicBezTo>
                <a:cubicBezTo>
                  <a:pt x="289323" y="73823"/>
                  <a:pt x="214111" y="101259"/>
                  <a:pt x="275129" y="80920"/>
                </a:cubicBezTo>
                <a:cubicBezTo>
                  <a:pt x="299405" y="86315"/>
                  <a:pt x="324962" y="87636"/>
                  <a:pt x="347957" y="97104"/>
                </a:cubicBezTo>
                <a:cubicBezTo>
                  <a:pt x="371487" y="106793"/>
                  <a:pt x="389934" y="126184"/>
                  <a:pt x="412694" y="137564"/>
                </a:cubicBezTo>
                <a:cubicBezTo>
                  <a:pt x="423483" y="142959"/>
                  <a:pt x="435246" y="146737"/>
                  <a:pt x="445062" y="153748"/>
                </a:cubicBezTo>
                <a:cubicBezTo>
                  <a:pt x="491456" y="186887"/>
                  <a:pt x="450037" y="166814"/>
                  <a:pt x="485522" y="202300"/>
                </a:cubicBezTo>
                <a:cubicBezTo>
                  <a:pt x="492399" y="209177"/>
                  <a:pt x="502327" y="212259"/>
                  <a:pt x="509798" y="218485"/>
                </a:cubicBezTo>
                <a:cubicBezTo>
                  <a:pt x="518589" y="225811"/>
                  <a:pt x="525982" y="234669"/>
                  <a:pt x="534074" y="242761"/>
                </a:cubicBezTo>
                <a:cubicBezTo>
                  <a:pt x="555653" y="240064"/>
                  <a:pt x="579360" y="244395"/>
                  <a:pt x="598811" y="234669"/>
                </a:cubicBezTo>
                <a:cubicBezTo>
                  <a:pt x="619282" y="224433"/>
                  <a:pt x="631179" y="202300"/>
                  <a:pt x="647363" y="186116"/>
                </a:cubicBezTo>
                <a:cubicBezTo>
                  <a:pt x="658152" y="175327"/>
                  <a:pt x="671267" y="166444"/>
                  <a:pt x="679731" y="153748"/>
                </a:cubicBezTo>
                <a:cubicBezTo>
                  <a:pt x="687604" y="141938"/>
                  <a:pt x="711979" y="104404"/>
                  <a:pt x="720191" y="97104"/>
                </a:cubicBezTo>
                <a:cubicBezTo>
                  <a:pt x="734729" y="84182"/>
                  <a:pt x="757073" y="80297"/>
                  <a:pt x="768743" y="64736"/>
                </a:cubicBezTo>
                <a:cubicBezTo>
                  <a:pt x="776835" y="53947"/>
                  <a:pt x="782044" y="40207"/>
                  <a:pt x="793019" y="32368"/>
                </a:cubicBezTo>
                <a:cubicBezTo>
                  <a:pt x="802069" y="25904"/>
                  <a:pt x="814837" y="27793"/>
                  <a:pt x="825388" y="24276"/>
                </a:cubicBezTo>
                <a:cubicBezTo>
                  <a:pt x="839168" y="19683"/>
                  <a:pt x="852247" y="13192"/>
                  <a:pt x="865848" y="8092"/>
                </a:cubicBezTo>
                <a:cubicBezTo>
                  <a:pt x="873835" y="5097"/>
                  <a:pt x="882032" y="2697"/>
                  <a:pt x="890124" y="0"/>
                </a:cubicBezTo>
                <a:cubicBezTo>
                  <a:pt x="919795" y="2697"/>
                  <a:pt x="950004" y="1849"/>
                  <a:pt x="979136" y="8092"/>
                </a:cubicBezTo>
                <a:cubicBezTo>
                  <a:pt x="988645" y="10130"/>
                  <a:pt x="996535" y="17399"/>
                  <a:pt x="1003412" y="24276"/>
                </a:cubicBezTo>
                <a:cubicBezTo>
                  <a:pt x="1010289" y="31153"/>
                  <a:pt x="1013876" y="40687"/>
                  <a:pt x="1019596" y="48552"/>
                </a:cubicBezTo>
                <a:cubicBezTo>
                  <a:pt x="1035461" y="70366"/>
                  <a:pt x="1049076" y="94215"/>
                  <a:pt x="1068149" y="113288"/>
                </a:cubicBezTo>
                <a:cubicBezTo>
                  <a:pt x="1084333" y="129472"/>
                  <a:pt x="1104005" y="142796"/>
                  <a:pt x="1116701" y="161840"/>
                </a:cubicBezTo>
                <a:cubicBezTo>
                  <a:pt x="1122096" y="169932"/>
                  <a:pt x="1125566" y="179712"/>
                  <a:pt x="1132885" y="186116"/>
                </a:cubicBezTo>
                <a:cubicBezTo>
                  <a:pt x="1147523" y="198925"/>
                  <a:pt x="1165253" y="207695"/>
                  <a:pt x="1181437" y="218485"/>
                </a:cubicBezTo>
                <a:cubicBezTo>
                  <a:pt x="1189529" y="223880"/>
                  <a:pt x="1196085" y="233294"/>
                  <a:pt x="1205713" y="234669"/>
                </a:cubicBezTo>
                <a:lnTo>
                  <a:pt x="1262357" y="242761"/>
                </a:lnTo>
                <a:cubicBezTo>
                  <a:pt x="1289331" y="240064"/>
                  <a:pt x="1316864" y="240764"/>
                  <a:pt x="1343278" y="234669"/>
                </a:cubicBezTo>
                <a:cubicBezTo>
                  <a:pt x="1378916" y="226445"/>
                  <a:pt x="1356744" y="215798"/>
                  <a:pt x="1383738" y="202300"/>
                </a:cubicBezTo>
                <a:cubicBezTo>
                  <a:pt x="1393685" y="197326"/>
                  <a:pt x="1405317" y="196905"/>
                  <a:pt x="1416106" y="194208"/>
                </a:cubicBezTo>
                <a:cubicBezTo>
                  <a:pt x="1424198" y="186116"/>
                  <a:pt x="1431070" y="176584"/>
                  <a:pt x="1440382" y="169932"/>
                </a:cubicBezTo>
                <a:cubicBezTo>
                  <a:pt x="1450198" y="162921"/>
                  <a:pt x="1462277" y="159733"/>
                  <a:pt x="1472750" y="153748"/>
                </a:cubicBezTo>
                <a:cubicBezTo>
                  <a:pt x="1516672" y="128650"/>
                  <a:pt x="1476793" y="144308"/>
                  <a:pt x="1521303" y="129472"/>
                </a:cubicBezTo>
                <a:cubicBezTo>
                  <a:pt x="1559066" y="132169"/>
                  <a:pt x="1596991" y="133141"/>
                  <a:pt x="1634591" y="137564"/>
                </a:cubicBezTo>
                <a:cubicBezTo>
                  <a:pt x="1643062" y="138561"/>
                  <a:pt x="1651411" y="141514"/>
                  <a:pt x="1658867" y="145656"/>
                </a:cubicBezTo>
                <a:cubicBezTo>
                  <a:pt x="1675870" y="155102"/>
                  <a:pt x="1691235" y="167235"/>
                  <a:pt x="1707419" y="178024"/>
                </a:cubicBezTo>
                <a:lnTo>
                  <a:pt x="1731695" y="194208"/>
                </a:lnTo>
                <a:lnTo>
                  <a:pt x="1755972" y="210393"/>
                </a:lnTo>
                <a:cubicBezTo>
                  <a:pt x="1773627" y="263359"/>
                  <a:pt x="1749106" y="211374"/>
                  <a:pt x="1788340" y="242761"/>
                </a:cubicBezTo>
                <a:cubicBezTo>
                  <a:pt x="1795934" y="248836"/>
                  <a:pt x="1798120" y="259718"/>
                  <a:pt x="1804524" y="267037"/>
                </a:cubicBezTo>
                <a:cubicBezTo>
                  <a:pt x="1817084" y="281391"/>
                  <a:pt x="1830090" y="295582"/>
                  <a:pt x="1844984" y="307497"/>
                </a:cubicBezTo>
                <a:cubicBezTo>
                  <a:pt x="1884464" y="339081"/>
                  <a:pt x="1878120" y="321624"/>
                  <a:pt x="1909720" y="347957"/>
                </a:cubicBezTo>
                <a:cubicBezTo>
                  <a:pt x="1950130" y="381632"/>
                  <a:pt x="1915610" y="366104"/>
                  <a:pt x="1958272" y="380325"/>
                </a:cubicBezTo>
                <a:cubicBezTo>
                  <a:pt x="1987878" y="368483"/>
                  <a:pt x="2008817" y="364175"/>
                  <a:pt x="2031101" y="339865"/>
                </a:cubicBezTo>
                <a:cubicBezTo>
                  <a:pt x="2051882" y="317194"/>
                  <a:pt x="2065998" y="288784"/>
                  <a:pt x="2087745" y="267037"/>
                </a:cubicBezTo>
                <a:cubicBezTo>
                  <a:pt x="2095837" y="258945"/>
                  <a:pt x="2105369" y="252073"/>
                  <a:pt x="2112021" y="242761"/>
                </a:cubicBezTo>
                <a:cubicBezTo>
                  <a:pt x="2119032" y="232945"/>
                  <a:pt x="2121514" y="220430"/>
                  <a:pt x="2128205" y="210393"/>
                </a:cubicBezTo>
                <a:cubicBezTo>
                  <a:pt x="2132437" y="204045"/>
                  <a:pt x="2139505" y="200069"/>
                  <a:pt x="2144389" y="194208"/>
                </a:cubicBezTo>
                <a:cubicBezTo>
                  <a:pt x="2153023" y="183847"/>
                  <a:pt x="2159128" y="171376"/>
                  <a:pt x="2168665" y="161840"/>
                </a:cubicBezTo>
                <a:cubicBezTo>
                  <a:pt x="2172329" y="158176"/>
                  <a:pt x="2216122" y="125974"/>
                  <a:pt x="2225310" y="121380"/>
                </a:cubicBezTo>
                <a:cubicBezTo>
                  <a:pt x="2232939" y="117565"/>
                  <a:pt x="2241494" y="115985"/>
                  <a:pt x="2249586" y="113288"/>
                </a:cubicBezTo>
                <a:cubicBezTo>
                  <a:pt x="2273862" y="115985"/>
                  <a:pt x="2299242" y="113656"/>
                  <a:pt x="2322414" y="121380"/>
                </a:cubicBezTo>
                <a:cubicBezTo>
                  <a:pt x="2333271" y="124999"/>
                  <a:pt x="2336754" y="139978"/>
                  <a:pt x="2346690" y="145656"/>
                </a:cubicBezTo>
                <a:cubicBezTo>
                  <a:pt x="2356346" y="151174"/>
                  <a:pt x="2368269" y="151051"/>
                  <a:pt x="2379058" y="153748"/>
                </a:cubicBezTo>
                <a:cubicBezTo>
                  <a:pt x="2436406" y="211096"/>
                  <a:pt x="2363353" y="141968"/>
                  <a:pt x="2443795" y="202300"/>
                </a:cubicBezTo>
                <a:cubicBezTo>
                  <a:pt x="2463690" y="217221"/>
                  <a:pt x="2481955" y="234217"/>
                  <a:pt x="2500439" y="250853"/>
                </a:cubicBezTo>
                <a:cubicBezTo>
                  <a:pt x="2508945" y="258509"/>
                  <a:pt x="2515924" y="267803"/>
                  <a:pt x="2524715" y="275129"/>
                </a:cubicBezTo>
                <a:cubicBezTo>
                  <a:pt x="2532186" y="281355"/>
                  <a:pt x="2541077" y="285660"/>
                  <a:pt x="2548991" y="291313"/>
                </a:cubicBezTo>
                <a:cubicBezTo>
                  <a:pt x="2559966" y="299152"/>
                  <a:pt x="2569649" y="308898"/>
                  <a:pt x="2581359" y="315589"/>
                </a:cubicBezTo>
                <a:cubicBezTo>
                  <a:pt x="2588765" y="319821"/>
                  <a:pt x="2597543" y="320984"/>
                  <a:pt x="2605635" y="323681"/>
                </a:cubicBezTo>
                <a:cubicBezTo>
                  <a:pt x="2674404" y="231989"/>
                  <a:pt x="2584525" y="341775"/>
                  <a:pt x="2662280" y="275129"/>
                </a:cubicBezTo>
                <a:cubicBezTo>
                  <a:pt x="2672520" y="266352"/>
                  <a:pt x="2677675" y="252911"/>
                  <a:pt x="2686556" y="242761"/>
                </a:cubicBezTo>
                <a:cubicBezTo>
                  <a:pt x="2696604" y="231278"/>
                  <a:pt x="2708994" y="221978"/>
                  <a:pt x="2718924" y="210393"/>
                </a:cubicBezTo>
                <a:cubicBezTo>
                  <a:pt x="2725253" y="203009"/>
                  <a:pt x="2728647" y="193385"/>
                  <a:pt x="2735108" y="186116"/>
                </a:cubicBezTo>
                <a:cubicBezTo>
                  <a:pt x="2750314" y="169009"/>
                  <a:pt x="2766077" y="152216"/>
                  <a:pt x="2783660" y="137564"/>
                </a:cubicBezTo>
                <a:cubicBezTo>
                  <a:pt x="2798602" y="125112"/>
                  <a:pt x="2818458" y="118950"/>
                  <a:pt x="2832212" y="105196"/>
                </a:cubicBezTo>
                <a:cubicBezTo>
                  <a:pt x="2840304" y="97104"/>
                  <a:pt x="2849162" y="89711"/>
                  <a:pt x="2856488" y="80920"/>
                </a:cubicBezTo>
                <a:cubicBezTo>
                  <a:pt x="2862714" y="73449"/>
                  <a:pt x="2865078" y="62719"/>
                  <a:pt x="2872672" y="56644"/>
                </a:cubicBezTo>
                <a:cubicBezTo>
                  <a:pt x="2879333" y="51315"/>
                  <a:pt x="2888962" y="51547"/>
                  <a:pt x="2896949" y="48552"/>
                </a:cubicBezTo>
                <a:cubicBezTo>
                  <a:pt x="2910550" y="43452"/>
                  <a:pt x="2923922" y="37763"/>
                  <a:pt x="2937409" y="32368"/>
                </a:cubicBezTo>
                <a:cubicBezTo>
                  <a:pt x="2969627" y="51699"/>
                  <a:pt x="2995602" y="66411"/>
                  <a:pt x="3026421" y="89012"/>
                </a:cubicBezTo>
                <a:cubicBezTo>
                  <a:pt x="3051221" y="107199"/>
                  <a:pt x="3099249" y="145656"/>
                  <a:pt x="3099249" y="145656"/>
                </a:cubicBezTo>
                <a:cubicBezTo>
                  <a:pt x="3101947" y="153748"/>
                  <a:pt x="3101881" y="163379"/>
                  <a:pt x="3107342" y="169932"/>
                </a:cubicBezTo>
                <a:cubicBezTo>
                  <a:pt x="3115976" y="180293"/>
                  <a:pt x="3129349" y="185574"/>
                  <a:pt x="3139710" y="194208"/>
                </a:cubicBezTo>
                <a:cubicBezTo>
                  <a:pt x="3145571" y="199092"/>
                  <a:pt x="3150499" y="204998"/>
                  <a:pt x="3155894" y="210393"/>
                </a:cubicBezTo>
                <a:lnTo>
                  <a:pt x="3163986" y="218485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1C0BA5-210C-4752-9B6A-F2EEAC834639}"/>
              </a:ext>
            </a:extLst>
          </p:cNvPr>
          <p:cNvSpPr/>
          <p:nvPr/>
        </p:nvSpPr>
        <p:spPr>
          <a:xfrm>
            <a:off x="1124793" y="3867993"/>
            <a:ext cx="3163986" cy="380325"/>
          </a:xfrm>
          <a:custGeom>
            <a:avLst/>
            <a:gdLst>
              <a:gd name="connsiteX0" fmla="*/ 0 w 2702914"/>
              <a:gd name="connsiteY0" fmla="*/ 323681 h 558350"/>
              <a:gd name="connsiteX1" fmla="*/ 40460 w 2702914"/>
              <a:gd name="connsiteY1" fmla="*/ 258945 h 558350"/>
              <a:gd name="connsiteX2" fmla="*/ 89012 w 2702914"/>
              <a:gd name="connsiteY2" fmla="*/ 210393 h 558350"/>
              <a:gd name="connsiteX3" fmla="*/ 145657 w 2702914"/>
              <a:gd name="connsiteY3" fmla="*/ 194209 h 558350"/>
              <a:gd name="connsiteX4" fmla="*/ 169933 w 2702914"/>
              <a:gd name="connsiteY4" fmla="*/ 186117 h 558350"/>
              <a:gd name="connsiteX5" fmla="*/ 234669 w 2702914"/>
              <a:gd name="connsiteY5" fmla="*/ 194209 h 558350"/>
              <a:gd name="connsiteX6" fmla="*/ 283221 w 2702914"/>
              <a:gd name="connsiteY6" fmla="*/ 242761 h 558350"/>
              <a:gd name="connsiteX7" fmla="*/ 307497 w 2702914"/>
              <a:gd name="connsiteY7" fmla="*/ 267037 h 558350"/>
              <a:gd name="connsiteX8" fmla="*/ 331773 w 2702914"/>
              <a:gd name="connsiteY8" fmla="*/ 299405 h 558350"/>
              <a:gd name="connsiteX9" fmla="*/ 380326 w 2702914"/>
              <a:gd name="connsiteY9" fmla="*/ 315589 h 558350"/>
              <a:gd name="connsiteX10" fmla="*/ 445062 w 2702914"/>
              <a:gd name="connsiteY10" fmla="*/ 331773 h 558350"/>
              <a:gd name="connsiteX11" fmla="*/ 469338 w 2702914"/>
              <a:gd name="connsiteY11" fmla="*/ 339865 h 558350"/>
              <a:gd name="connsiteX12" fmla="*/ 517890 w 2702914"/>
              <a:gd name="connsiteY12" fmla="*/ 347957 h 558350"/>
              <a:gd name="connsiteX13" fmla="*/ 558350 w 2702914"/>
              <a:gd name="connsiteY13" fmla="*/ 364142 h 558350"/>
              <a:gd name="connsiteX14" fmla="*/ 631179 w 2702914"/>
              <a:gd name="connsiteY14" fmla="*/ 347957 h 558350"/>
              <a:gd name="connsiteX15" fmla="*/ 671639 w 2702914"/>
              <a:gd name="connsiteY15" fmla="*/ 339865 h 558350"/>
              <a:gd name="connsiteX16" fmla="*/ 768743 w 2702914"/>
              <a:gd name="connsiteY16" fmla="*/ 242761 h 558350"/>
              <a:gd name="connsiteX17" fmla="*/ 793019 w 2702914"/>
              <a:gd name="connsiteY17" fmla="*/ 218485 h 558350"/>
              <a:gd name="connsiteX18" fmla="*/ 849664 w 2702914"/>
              <a:gd name="connsiteY18" fmla="*/ 194209 h 558350"/>
              <a:gd name="connsiteX19" fmla="*/ 873940 w 2702914"/>
              <a:gd name="connsiteY19" fmla="*/ 161841 h 558350"/>
              <a:gd name="connsiteX20" fmla="*/ 938676 w 2702914"/>
              <a:gd name="connsiteY20" fmla="*/ 129472 h 558350"/>
              <a:gd name="connsiteX21" fmla="*/ 962952 w 2702914"/>
              <a:gd name="connsiteY21" fmla="*/ 105196 h 558350"/>
              <a:gd name="connsiteX22" fmla="*/ 987228 w 2702914"/>
              <a:gd name="connsiteY22" fmla="*/ 97104 h 558350"/>
              <a:gd name="connsiteX23" fmla="*/ 1011504 w 2702914"/>
              <a:gd name="connsiteY23" fmla="*/ 64736 h 558350"/>
              <a:gd name="connsiteX24" fmla="*/ 1060057 w 2702914"/>
              <a:gd name="connsiteY24" fmla="*/ 40460 h 558350"/>
              <a:gd name="connsiteX25" fmla="*/ 1084333 w 2702914"/>
              <a:gd name="connsiteY25" fmla="*/ 48552 h 558350"/>
              <a:gd name="connsiteX26" fmla="*/ 1132885 w 2702914"/>
              <a:gd name="connsiteY26" fmla="*/ 89012 h 558350"/>
              <a:gd name="connsiteX27" fmla="*/ 1189529 w 2702914"/>
              <a:gd name="connsiteY27" fmla="*/ 121380 h 558350"/>
              <a:gd name="connsiteX28" fmla="*/ 1205713 w 2702914"/>
              <a:gd name="connsiteY28" fmla="*/ 137565 h 558350"/>
              <a:gd name="connsiteX29" fmla="*/ 1238081 w 2702914"/>
              <a:gd name="connsiteY29" fmla="*/ 153749 h 558350"/>
              <a:gd name="connsiteX30" fmla="*/ 1310910 w 2702914"/>
              <a:gd name="connsiteY30" fmla="*/ 194209 h 558350"/>
              <a:gd name="connsiteX31" fmla="*/ 1327094 w 2702914"/>
              <a:gd name="connsiteY31" fmla="*/ 218485 h 558350"/>
              <a:gd name="connsiteX32" fmla="*/ 1383738 w 2702914"/>
              <a:gd name="connsiteY32" fmla="*/ 267037 h 558350"/>
              <a:gd name="connsiteX33" fmla="*/ 1424198 w 2702914"/>
              <a:gd name="connsiteY33" fmla="*/ 291313 h 558350"/>
              <a:gd name="connsiteX34" fmla="*/ 1448474 w 2702914"/>
              <a:gd name="connsiteY34" fmla="*/ 331773 h 558350"/>
              <a:gd name="connsiteX35" fmla="*/ 1521303 w 2702914"/>
              <a:gd name="connsiteY35" fmla="*/ 380326 h 558350"/>
              <a:gd name="connsiteX36" fmla="*/ 1594131 w 2702914"/>
              <a:gd name="connsiteY36" fmla="*/ 453154 h 558350"/>
              <a:gd name="connsiteX37" fmla="*/ 1618407 w 2702914"/>
              <a:gd name="connsiteY37" fmla="*/ 477430 h 558350"/>
              <a:gd name="connsiteX38" fmla="*/ 1699327 w 2702914"/>
              <a:gd name="connsiteY38" fmla="*/ 534074 h 558350"/>
              <a:gd name="connsiteX39" fmla="*/ 1747880 w 2702914"/>
              <a:gd name="connsiteY39" fmla="*/ 558350 h 558350"/>
              <a:gd name="connsiteX40" fmla="*/ 1772156 w 2702914"/>
              <a:gd name="connsiteY40" fmla="*/ 550258 h 558350"/>
              <a:gd name="connsiteX41" fmla="*/ 1869260 w 2702914"/>
              <a:gd name="connsiteY41" fmla="*/ 461246 h 558350"/>
              <a:gd name="connsiteX42" fmla="*/ 1893536 w 2702914"/>
              <a:gd name="connsiteY42" fmla="*/ 428878 h 558350"/>
              <a:gd name="connsiteX43" fmla="*/ 1925904 w 2702914"/>
              <a:gd name="connsiteY43" fmla="*/ 404602 h 558350"/>
              <a:gd name="connsiteX44" fmla="*/ 1974457 w 2702914"/>
              <a:gd name="connsiteY44" fmla="*/ 356049 h 558350"/>
              <a:gd name="connsiteX45" fmla="*/ 2014917 w 2702914"/>
              <a:gd name="connsiteY45" fmla="*/ 299405 h 558350"/>
              <a:gd name="connsiteX46" fmla="*/ 2063469 w 2702914"/>
              <a:gd name="connsiteY46" fmla="*/ 267037 h 558350"/>
              <a:gd name="connsiteX47" fmla="*/ 2087745 w 2702914"/>
              <a:gd name="connsiteY47" fmla="*/ 250853 h 558350"/>
              <a:gd name="connsiteX48" fmla="*/ 2112021 w 2702914"/>
              <a:gd name="connsiteY48" fmla="*/ 234669 h 558350"/>
              <a:gd name="connsiteX49" fmla="*/ 2160573 w 2702914"/>
              <a:gd name="connsiteY49" fmla="*/ 250853 h 558350"/>
              <a:gd name="connsiteX50" fmla="*/ 2217218 w 2702914"/>
              <a:gd name="connsiteY50" fmla="*/ 283221 h 558350"/>
              <a:gd name="connsiteX51" fmla="*/ 2265770 w 2702914"/>
              <a:gd name="connsiteY51" fmla="*/ 307497 h 558350"/>
              <a:gd name="connsiteX52" fmla="*/ 2346690 w 2702914"/>
              <a:gd name="connsiteY52" fmla="*/ 356049 h 558350"/>
              <a:gd name="connsiteX53" fmla="*/ 2411426 w 2702914"/>
              <a:gd name="connsiteY53" fmla="*/ 347957 h 558350"/>
              <a:gd name="connsiteX54" fmla="*/ 2459979 w 2702914"/>
              <a:gd name="connsiteY54" fmla="*/ 315589 h 558350"/>
              <a:gd name="connsiteX55" fmla="*/ 2484255 w 2702914"/>
              <a:gd name="connsiteY55" fmla="*/ 307497 h 558350"/>
              <a:gd name="connsiteX56" fmla="*/ 2508531 w 2702914"/>
              <a:gd name="connsiteY56" fmla="*/ 283221 h 558350"/>
              <a:gd name="connsiteX57" fmla="*/ 2540899 w 2702914"/>
              <a:gd name="connsiteY57" fmla="*/ 234669 h 558350"/>
              <a:gd name="connsiteX58" fmla="*/ 2597543 w 2702914"/>
              <a:gd name="connsiteY58" fmla="*/ 194209 h 558350"/>
              <a:gd name="connsiteX59" fmla="*/ 2629911 w 2702914"/>
              <a:gd name="connsiteY59" fmla="*/ 137565 h 558350"/>
              <a:gd name="connsiteX60" fmla="*/ 2670372 w 2702914"/>
              <a:gd name="connsiteY60" fmla="*/ 64736 h 558350"/>
              <a:gd name="connsiteX61" fmla="*/ 2678464 w 2702914"/>
              <a:gd name="connsiteY61" fmla="*/ 40460 h 558350"/>
              <a:gd name="connsiteX62" fmla="*/ 2702740 w 2702914"/>
              <a:gd name="connsiteY62" fmla="*/ 0 h 5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702914" h="558350">
                <a:moveTo>
                  <a:pt x="0" y="323681"/>
                </a:moveTo>
                <a:cubicBezTo>
                  <a:pt x="14174" y="300058"/>
                  <a:pt x="24892" y="280740"/>
                  <a:pt x="40460" y="258945"/>
                </a:cubicBezTo>
                <a:cubicBezTo>
                  <a:pt x="59225" y="232674"/>
                  <a:pt x="61696" y="224051"/>
                  <a:pt x="89012" y="210393"/>
                </a:cubicBezTo>
                <a:cubicBezTo>
                  <a:pt x="101948" y="203925"/>
                  <a:pt x="133557" y="197666"/>
                  <a:pt x="145657" y="194209"/>
                </a:cubicBezTo>
                <a:cubicBezTo>
                  <a:pt x="153859" y="191866"/>
                  <a:pt x="161841" y="188814"/>
                  <a:pt x="169933" y="186117"/>
                </a:cubicBezTo>
                <a:cubicBezTo>
                  <a:pt x="191512" y="188814"/>
                  <a:pt x="215218" y="184484"/>
                  <a:pt x="234669" y="194209"/>
                </a:cubicBezTo>
                <a:cubicBezTo>
                  <a:pt x="255140" y="204445"/>
                  <a:pt x="267037" y="226577"/>
                  <a:pt x="283221" y="242761"/>
                </a:cubicBezTo>
                <a:cubicBezTo>
                  <a:pt x="291313" y="250853"/>
                  <a:pt x="300631" y="257882"/>
                  <a:pt x="307497" y="267037"/>
                </a:cubicBezTo>
                <a:cubicBezTo>
                  <a:pt x="315589" y="277826"/>
                  <a:pt x="320551" y="291924"/>
                  <a:pt x="331773" y="299405"/>
                </a:cubicBezTo>
                <a:cubicBezTo>
                  <a:pt x="345968" y="308868"/>
                  <a:pt x="363776" y="311451"/>
                  <a:pt x="380326" y="315589"/>
                </a:cubicBezTo>
                <a:cubicBezTo>
                  <a:pt x="401905" y="320984"/>
                  <a:pt x="423961" y="324739"/>
                  <a:pt x="445062" y="331773"/>
                </a:cubicBezTo>
                <a:cubicBezTo>
                  <a:pt x="453154" y="334470"/>
                  <a:pt x="461011" y="338015"/>
                  <a:pt x="469338" y="339865"/>
                </a:cubicBezTo>
                <a:cubicBezTo>
                  <a:pt x="485355" y="343424"/>
                  <a:pt x="501706" y="345260"/>
                  <a:pt x="517890" y="347957"/>
                </a:cubicBezTo>
                <a:cubicBezTo>
                  <a:pt x="531377" y="353352"/>
                  <a:pt x="543884" y="362827"/>
                  <a:pt x="558350" y="364142"/>
                </a:cubicBezTo>
                <a:cubicBezTo>
                  <a:pt x="591006" y="367111"/>
                  <a:pt x="603975" y="354758"/>
                  <a:pt x="631179" y="347957"/>
                </a:cubicBezTo>
                <a:cubicBezTo>
                  <a:pt x="644522" y="344621"/>
                  <a:pt x="658152" y="342562"/>
                  <a:pt x="671639" y="339865"/>
                </a:cubicBezTo>
                <a:lnTo>
                  <a:pt x="768743" y="242761"/>
                </a:lnTo>
                <a:cubicBezTo>
                  <a:pt x="776835" y="234669"/>
                  <a:pt x="782162" y="222104"/>
                  <a:pt x="793019" y="218485"/>
                </a:cubicBezTo>
                <a:cubicBezTo>
                  <a:pt x="828739" y="206578"/>
                  <a:pt x="809666" y="214208"/>
                  <a:pt x="849664" y="194209"/>
                </a:cubicBezTo>
                <a:cubicBezTo>
                  <a:pt x="857756" y="183420"/>
                  <a:pt x="863790" y="170722"/>
                  <a:pt x="873940" y="161841"/>
                </a:cubicBezTo>
                <a:cubicBezTo>
                  <a:pt x="897458" y="141263"/>
                  <a:pt x="912634" y="138154"/>
                  <a:pt x="938676" y="129472"/>
                </a:cubicBezTo>
                <a:cubicBezTo>
                  <a:pt x="946768" y="121380"/>
                  <a:pt x="953430" y="111544"/>
                  <a:pt x="962952" y="105196"/>
                </a:cubicBezTo>
                <a:cubicBezTo>
                  <a:pt x="970049" y="100465"/>
                  <a:pt x="980675" y="102565"/>
                  <a:pt x="987228" y="97104"/>
                </a:cubicBezTo>
                <a:cubicBezTo>
                  <a:pt x="997589" y="88470"/>
                  <a:pt x="1001967" y="74273"/>
                  <a:pt x="1011504" y="64736"/>
                </a:cubicBezTo>
                <a:cubicBezTo>
                  <a:pt x="1027191" y="49049"/>
                  <a:pt x="1040312" y="47041"/>
                  <a:pt x="1060057" y="40460"/>
                </a:cubicBezTo>
                <a:cubicBezTo>
                  <a:pt x="1068149" y="43157"/>
                  <a:pt x="1077236" y="43821"/>
                  <a:pt x="1084333" y="48552"/>
                </a:cubicBezTo>
                <a:cubicBezTo>
                  <a:pt x="1184751" y="115497"/>
                  <a:pt x="1040223" y="36062"/>
                  <a:pt x="1132885" y="89012"/>
                </a:cubicBezTo>
                <a:cubicBezTo>
                  <a:pt x="1161955" y="105623"/>
                  <a:pt x="1164888" y="101667"/>
                  <a:pt x="1189529" y="121380"/>
                </a:cubicBezTo>
                <a:cubicBezTo>
                  <a:pt x="1195487" y="126146"/>
                  <a:pt x="1199365" y="133333"/>
                  <a:pt x="1205713" y="137565"/>
                </a:cubicBezTo>
                <a:cubicBezTo>
                  <a:pt x="1215750" y="144256"/>
                  <a:pt x="1227737" y="147543"/>
                  <a:pt x="1238081" y="153749"/>
                </a:cubicBezTo>
                <a:cubicBezTo>
                  <a:pt x="1307643" y="195486"/>
                  <a:pt x="1262081" y="177933"/>
                  <a:pt x="1310910" y="194209"/>
                </a:cubicBezTo>
                <a:cubicBezTo>
                  <a:pt x="1316305" y="202301"/>
                  <a:pt x="1320868" y="211014"/>
                  <a:pt x="1327094" y="218485"/>
                </a:cubicBezTo>
                <a:cubicBezTo>
                  <a:pt x="1342722" y="237238"/>
                  <a:pt x="1363646" y="253642"/>
                  <a:pt x="1383738" y="267037"/>
                </a:cubicBezTo>
                <a:cubicBezTo>
                  <a:pt x="1396825" y="275761"/>
                  <a:pt x="1410711" y="283221"/>
                  <a:pt x="1424198" y="291313"/>
                </a:cubicBezTo>
                <a:cubicBezTo>
                  <a:pt x="1432290" y="304800"/>
                  <a:pt x="1438117" y="319936"/>
                  <a:pt x="1448474" y="331773"/>
                </a:cubicBezTo>
                <a:cubicBezTo>
                  <a:pt x="1471765" y="358392"/>
                  <a:pt x="1494537" y="357384"/>
                  <a:pt x="1521303" y="380326"/>
                </a:cubicBezTo>
                <a:cubicBezTo>
                  <a:pt x="1547369" y="402669"/>
                  <a:pt x="1569855" y="428878"/>
                  <a:pt x="1594131" y="453154"/>
                </a:cubicBezTo>
                <a:cubicBezTo>
                  <a:pt x="1602223" y="461246"/>
                  <a:pt x="1609252" y="470564"/>
                  <a:pt x="1618407" y="477430"/>
                </a:cubicBezTo>
                <a:cubicBezTo>
                  <a:pt x="1633179" y="488509"/>
                  <a:pt x="1687372" y="530089"/>
                  <a:pt x="1699327" y="534074"/>
                </a:cubicBezTo>
                <a:cubicBezTo>
                  <a:pt x="1732830" y="545242"/>
                  <a:pt x="1716506" y="537435"/>
                  <a:pt x="1747880" y="558350"/>
                </a:cubicBezTo>
                <a:cubicBezTo>
                  <a:pt x="1755972" y="555653"/>
                  <a:pt x="1764527" y="554073"/>
                  <a:pt x="1772156" y="550258"/>
                </a:cubicBezTo>
                <a:cubicBezTo>
                  <a:pt x="1805398" y="533637"/>
                  <a:pt x="1858744" y="475267"/>
                  <a:pt x="1869260" y="461246"/>
                </a:cubicBezTo>
                <a:cubicBezTo>
                  <a:pt x="1877352" y="450457"/>
                  <a:pt x="1883999" y="438415"/>
                  <a:pt x="1893536" y="428878"/>
                </a:cubicBezTo>
                <a:cubicBezTo>
                  <a:pt x="1903073" y="419341"/>
                  <a:pt x="1916367" y="414139"/>
                  <a:pt x="1925904" y="404602"/>
                </a:cubicBezTo>
                <a:cubicBezTo>
                  <a:pt x="1986128" y="344378"/>
                  <a:pt x="1917243" y="394193"/>
                  <a:pt x="1974457" y="356049"/>
                </a:cubicBezTo>
                <a:cubicBezTo>
                  <a:pt x="1982330" y="344239"/>
                  <a:pt x="2006705" y="306705"/>
                  <a:pt x="2014917" y="299405"/>
                </a:cubicBezTo>
                <a:cubicBezTo>
                  <a:pt x="2029455" y="286483"/>
                  <a:pt x="2047285" y="277826"/>
                  <a:pt x="2063469" y="267037"/>
                </a:cubicBezTo>
                <a:lnTo>
                  <a:pt x="2087745" y="250853"/>
                </a:lnTo>
                <a:lnTo>
                  <a:pt x="2112021" y="234669"/>
                </a:lnTo>
                <a:cubicBezTo>
                  <a:pt x="2128205" y="240064"/>
                  <a:pt x="2145660" y="242568"/>
                  <a:pt x="2160573" y="250853"/>
                </a:cubicBezTo>
                <a:cubicBezTo>
                  <a:pt x="2239461" y="294680"/>
                  <a:pt x="2128314" y="260996"/>
                  <a:pt x="2217218" y="283221"/>
                </a:cubicBezTo>
                <a:cubicBezTo>
                  <a:pt x="2233402" y="291313"/>
                  <a:pt x="2250141" y="298380"/>
                  <a:pt x="2265770" y="307497"/>
                </a:cubicBezTo>
                <a:cubicBezTo>
                  <a:pt x="2382948" y="375851"/>
                  <a:pt x="2260589" y="312999"/>
                  <a:pt x="2346690" y="356049"/>
                </a:cubicBezTo>
                <a:cubicBezTo>
                  <a:pt x="2368269" y="353352"/>
                  <a:pt x="2390946" y="355271"/>
                  <a:pt x="2411426" y="347957"/>
                </a:cubicBezTo>
                <a:cubicBezTo>
                  <a:pt x="2429744" y="341415"/>
                  <a:pt x="2442976" y="325035"/>
                  <a:pt x="2459979" y="315589"/>
                </a:cubicBezTo>
                <a:cubicBezTo>
                  <a:pt x="2467435" y="311447"/>
                  <a:pt x="2476163" y="310194"/>
                  <a:pt x="2484255" y="307497"/>
                </a:cubicBezTo>
                <a:cubicBezTo>
                  <a:pt x="2492347" y="299405"/>
                  <a:pt x="2501505" y="292254"/>
                  <a:pt x="2508531" y="283221"/>
                </a:cubicBezTo>
                <a:cubicBezTo>
                  <a:pt x="2520473" y="267868"/>
                  <a:pt x="2527145" y="248423"/>
                  <a:pt x="2540899" y="234669"/>
                </a:cubicBezTo>
                <a:cubicBezTo>
                  <a:pt x="2557306" y="218262"/>
                  <a:pt x="2578662" y="207696"/>
                  <a:pt x="2597543" y="194209"/>
                </a:cubicBezTo>
                <a:cubicBezTo>
                  <a:pt x="2617130" y="135448"/>
                  <a:pt x="2589085" y="211052"/>
                  <a:pt x="2629911" y="137565"/>
                </a:cubicBezTo>
                <a:cubicBezTo>
                  <a:pt x="2682889" y="42203"/>
                  <a:pt x="2607867" y="148072"/>
                  <a:pt x="2670372" y="64736"/>
                </a:cubicBezTo>
                <a:cubicBezTo>
                  <a:pt x="2673069" y="56644"/>
                  <a:pt x="2673733" y="47557"/>
                  <a:pt x="2678464" y="40460"/>
                </a:cubicBezTo>
                <a:cubicBezTo>
                  <a:pt x="2706555" y="-1676"/>
                  <a:pt x="2702740" y="34249"/>
                  <a:pt x="270274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062DF6-C3AE-46F6-8D49-B5D9191368AB}"/>
              </a:ext>
            </a:extLst>
          </p:cNvPr>
          <p:cNvCxnSpPr>
            <a:cxnSpLocks/>
          </p:cNvCxnSpPr>
          <p:nvPr/>
        </p:nvCxnSpPr>
        <p:spPr>
          <a:xfrm>
            <a:off x="1035781" y="4262434"/>
            <a:ext cx="33420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8DAB46-364B-4079-BAB0-E9E7C1FD1558}"/>
              </a:ext>
            </a:extLst>
          </p:cNvPr>
          <p:cNvCxnSpPr>
            <a:cxnSpLocks/>
          </p:cNvCxnSpPr>
          <p:nvPr/>
        </p:nvCxnSpPr>
        <p:spPr>
          <a:xfrm>
            <a:off x="1035781" y="4704782"/>
            <a:ext cx="33420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73046-D103-42F9-BF18-560ADAF488C2}"/>
              </a:ext>
            </a:extLst>
          </p:cNvPr>
          <p:cNvCxnSpPr>
            <a:cxnSpLocks/>
          </p:cNvCxnSpPr>
          <p:nvPr/>
        </p:nvCxnSpPr>
        <p:spPr>
          <a:xfrm>
            <a:off x="1867873" y="3769538"/>
            <a:ext cx="0" cy="190959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52EAB-7B9C-4C20-ACBD-8566B9BC3034}"/>
                  </a:ext>
                </a:extLst>
              </p:cNvPr>
              <p:cNvSpPr/>
              <p:nvPr/>
            </p:nvSpPr>
            <p:spPr>
              <a:xfrm>
                <a:off x="654214" y="4010265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52EAB-7B9C-4C20-ACBD-8566B9BC3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4" y="4010265"/>
                <a:ext cx="437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D93439-033F-4E3F-9929-CBD97D0DE5E3}"/>
                  </a:ext>
                </a:extLst>
              </p:cNvPr>
              <p:cNvSpPr/>
              <p:nvPr/>
            </p:nvSpPr>
            <p:spPr>
              <a:xfrm>
                <a:off x="694189" y="4530051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D93439-033F-4E3F-9929-CBD97D0DE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9" y="4530051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CB13F9-40B6-4CE5-8FE1-40E77CF43DBA}"/>
                  </a:ext>
                </a:extLst>
              </p:cNvPr>
              <p:cNvSpPr/>
              <p:nvPr/>
            </p:nvSpPr>
            <p:spPr>
              <a:xfrm>
                <a:off x="4402068" y="5217472"/>
                <a:ext cx="370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CB13F9-40B6-4CE5-8FE1-40E77CF43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68" y="5217472"/>
                <a:ext cx="3706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496784-E21E-4F81-979F-F5A17F6D29C6}"/>
                  </a:ext>
                </a:extLst>
              </p:cNvPr>
              <p:cNvSpPr txBox="1"/>
              <p:nvPr/>
            </p:nvSpPr>
            <p:spPr>
              <a:xfrm>
                <a:off x="5460144" y="3769538"/>
                <a:ext cx="484735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−1&gt;0,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2.15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496784-E21E-4F81-979F-F5A17F6D2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44" y="3769538"/>
                <a:ext cx="4847353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588E2-FA03-4E6B-A3DC-75353806767D}"/>
                  </a:ext>
                </a:extLst>
              </p:cNvPr>
              <p:cNvSpPr/>
              <p:nvPr/>
            </p:nvSpPr>
            <p:spPr>
              <a:xfrm>
                <a:off x="1790970" y="5282585"/>
                <a:ext cx="733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588E2-FA03-4E6B-A3DC-753538067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970" y="5282585"/>
                <a:ext cx="733731" cy="461665"/>
              </a:xfrm>
              <a:prstGeom prst="rect">
                <a:avLst/>
              </a:prstGeom>
              <a:blipFill>
                <a:blip r:embed="rId8"/>
                <a:stretch>
                  <a:fillRect l="-2500" r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1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A59C2-88EC-43DF-AE93-83F4EA07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Boolean Semantics of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9C18C-0971-4D97-BDF7-F01810EF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C67E29-D3C9-4F80-B314-C4BBB35AE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402" y="1051560"/>
              <a:ext cx="11080974" cy="4183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903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8051942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~0 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~0</m:t>
                              </m:r>
                            </m:oMath>
                          </a14:m>
                          <a:r>
                            <a:rPr lang="en-US" dirty="0"/>
                            <a:t> 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∼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≤,&lt;,&gt;,≥,=,≠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∧∀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C67E29-D3C9-4F80-B314-C4BBB35AE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251805"/>
                  </p:ext>
                </p:extLst>
              </p:nvPr>
            </p:nvGraphicFramePr>
            <p:xfrm>
              <a:off x="86402" y="1051560"/>
              <a:ext cx="11080974" cy="4183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903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8051942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01" t="-1064" r="-266398" b="-6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699" t="-1064" r="-227" b="-6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87156" r="-266398" b="-444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87156" r="-227" b="-444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217021" r="-266398" b="-4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217021" r="-227" b="-4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317021" r="-26639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317021" r="-227" b="-3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417021" r="-266398" b="-2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417021" r="-227" b="-2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522581" r="-266398" b="-117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522581" r="-227" b="-1172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531193" r="-266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531193" r="-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715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4015-FFE0-489A-8710-9318C743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8DBDA72-AAB9-47AA-B35D-99BF8CC0A1FA}"/>
              </a:ext>
            </a:extLst>
          </p:cNvPr>
          <p:cNvGrpSpPr/>
          <p:nvPr/>
        </p:nvGrpSpPr>
        <p:grpSpPr>
          <a:xfrm>
            <a:off x="3074266" y="1067621"/>
            <a:ext cx="7467665" cy="2089928"/>
            <a:chOff x="920974" y="1874258"/>
            <a:chExt cx="7467665" cy="2089928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B9371A9-859B-4AA3-9611-E0FF9737EAD0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F6C3882-C7D2-4775-83D6-C147157AA786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0C2D4C9-CCDC-462A-8B14-917D6C76DDFD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F572F0-7555-4DCD-87F0-3F0CE271F249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4C6AEEE-9A9A-4131-851B-80ADDB97DF49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577B35D-BE85-472C-A657-D53AEC157D15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313F464-0D55-4618-BE1C-42ECCE51004F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D79270-2DBF-4CD2-9EC9-7C3A677BD8ED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0A1B483-7A3C-4262-9380-E54FA75C28A5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7670533-0555-42B1-93AA-45AE4CC245EA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009916-69B9-4E57-8537-031CCD33CE09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5505D1C-BB6C-4362-B616-2C9EDAF390F2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924289-192F-4B64-8760-0CB31FA9E042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77C80DE-3B62-4984-96DB-041BF9CBFA9E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1FEB25-68BE-42FC-89CF-A7113B3A19F9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865AA-0A4D-4221-9757-25DBCC3FDCBF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3AAAFF8-4629-45E2-8935-B6147B68E868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B58948D-261A-4CE5-8697-B523D112B594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6D33C6-6735-4C8E-9AF7-8CC73CA90899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5">
              <a:extLst>
                <a:ext uri="{FF2B5EF4-FFF2-40B4-BE49-F238E27FC236}">
                  <a16:creationId xmlns:a16="http://schemas.microsoft.com/office/drawing/2014/main" id="{82BA576E-D1F3-496E-B7C7-5768D46CDE0F}"/>
                </a:ext>
              </a:extLst>
            </p:cNvPr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121" name="TextBox 116">
              <a:extLst>
                <a:ext uri="{FF2B5EF4-FFF2-40B4-BE49-F238E27FC236}">
                  <a16:creationId xmlns:a16="http://schemas.microsoft.com/office/drawing/2014/main" id="{AEFB30F3-5760-4262-B1FE-31511F7DB001}"/>
                </a:ext>
              </a:extLst>
            </p:cNvPr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122" name="TextBox 117">
              <a:extLst>
                <a:ext uri="{FF2B5EF4-FFF2-40B4-BE49-F238E27FC236}">
                  <a16:creationId xmlns:a16="http://schemas.microsoft.com/office/drawing/2014/main" id="{396D2556-9429-4E85-A150-B2907F589FE7}"/>
                </a:ext>
              </a:extLst>
            </p:cNvPr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123" name="TextBox 118">
              <a:extLst>
                <a:ext uri="{FF2B5EF4-FFF2-40B4-BE49-F238E27FC236}">
                  <a16:creationId xmlns:a16="http://schemas.microsoft.com/office/drawing/2014/main" id="{CA3A53EA-9BA3-413A-AA26-B31E12DBD2E0}"/>
                </a:ext>
              </a:extLst>
            </p:cNvPr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124" name="TextBox 119">
              <a:extLst>
                <a:ext uri="{FF2B5EF4-FFF2-40B4-BE49-F238E27FC236}">
                  <a16:creationId xmlns:a16="http://schemas.microsoft.com/office/drawing/2014/main" id="{2E8EE514-69BF-4C6E-A79C-4EC14011D737}"/>
                </a:ext>
              </a:extLst>
            </p:cNvPr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125" name="TextBox 120">
              <a:extLst>
                <a:ext uri="{FF2B5EF4-FFF2-40B4-BE49-F238E27FC236}">
                  <a16:creationId xmlns:a16="http://schemas.microsoft.com/office/drawing/2014/main" id="{2E25C682-9498-4A23-AEDF-8D1204E2B7AE}"/>
                </a:ext>
              </a:extLst>
            </p:cNvPr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126" name="TextBox 121">
              <a:extLst>
                <a:ext uri="{FF2B5EF4-FFF2-40B4-BE49-F238E27FC236}">
                  <a16:creationId xmlns:a16="http://schemas.microsoft.com/office/drawing/2014/main" id="{B247FF8C-EA02-4324-B8C8-CFBEAF522BBE}"/>
                </a:ext>
              </a:extLst>
            </p:cNvPr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127" name="TextBox 122">
              <a:extLst>
                <a:ext uri="{FF2B5EF4-FFF2-40B4-BE49-F238E27FC236}">
                  <a16:creationId xmlns:a16="http://schemas.microsoft.com/office/drawing/2014/main" id="{C7FD0DDF-C09C-45C3-A262-0A30CF6FB520}"/>
                </a:ext>
              </a:extLst>
            </p:cNvPr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128" name="TextBox 123">
              <a:extLst>
                <a:ext uri="{FF2B5EF4-FFF2-40B4-BE49-F238E27FC236}">
                  <a16:creationId xmlns:a16="http://schemas.microsoft.com/office/drawing/2014/main" id="{B7CFAA22-8D41-472A-BB3F-2BED09261BA8}"/>
                </a:ext>
              </a:extLst>
            </p:cNvPr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DCDB731-FA1D-4363-B59E-153537EA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22AFD00C-0BF1-420A-8117-B07E343A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1" name="TextBox 123">
            <a:extLst>
              <a:ext uri="{FF2B5EF4-FFF2-40B4-BE49-F238E27FC236}">
                <a16:creationId xmlns:a16="http://schemas.microsoft.com/office/drawing/2014/main" id="{3E60BB93-FBE4-40A7-A50B-BD9ABF75C6C6}"/>
              </a:ext>
            </a:extLst>
          </p:cNvPr>
          <p:cNvSpPr txBox="1"/>
          <p:nvPr/>
        </p:nvSpPr>
        <p:spPr>
          <a:xfrm>
            <a:off x="3086177" y="1224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EBB172D-2EE3-4867-8CDF-CC2C3DB281E7}"/>
              </a:ext>
            </a:extLst>
          </p:cNvPr>
          <p:cNvSpPr/>
          <p:nvPr/>
        </p:nvSpPr>
        <p:spPr>
          <a:xfrm>
            <a:off x="3401599" y="15463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47CDA0E-94A1-48B9-B77C-01D7D8FAB8C2}"/>
              </a:ext>
            </a:extLst>
          </p:cNvPr>
          <p:cNvSpPr/>
          <p:nvPr/>
        </p:nvSpPr>
        <p:spPr>
          <a:xfrm>
            <a:off x="4287396" y="156901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56E6811-2162-4DF4-8F2D-2822B0590742}"/>
              </a:ext>
            </a:extLst>
          </p:cNvPr>
          <p:cNvSpPr/>
          <p:nvPr/>
        </p:nvSpPr>
        <p:spPr>
          <a:xfrm>
            <a:off x="5208651" y="18101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64E5469-0989-4A4F-B7D1-A52EC6A56B07}"/>
              </a:ext>
            </a:extLst>
          </p:cNvPr>
          <p:cNvSpPr/>
          <p:nvPr/>
        </p:nvSpPr>
        <p:spPr>
          <a:xfrm>
            <a:off x="8895091" y="2049197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25AD21C-9AA4-4252-9E17-F8AA7E1ADCB1}"/>
              </a:ext>
            </a:extLst>
          </p:cNvPr>
          <p:cNvCxnSpPr>
            <a:endCxn id="134" idx="0"/>
          </p:cNvCxnSpPr>
          <p:nvPr/>
        </p:nvCxnSpPr>
        <p:spPr>
          <a:xfrm>
            <a:off x="5262438" y="1613072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9D2C5-A3C9-4339-BBA0-3FE203972D5A}"/>
              </a:ext>
            </a:extLst>
          </p:cNvPr>
          <p:cNvCxnSpPr>
            <a:endCxn id="141" idx="3"/>
          </p:cNvCxnSpPr>
          <p:nvPr/>
        </p:nvCxnSpPr>
        <p:spPr>
          <a:xfrm>
            <a:off x="6177442" y="1851017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A5BDEBD-E200-4814-9D70-964480F77C3E}"/>
              </a:ext>
            </a:extLst>
          </p:cNvPr>
          <p:cNvCxnSpPr/>
          <p:nvPr/>
        </p:nvCxnSpPr>
        <p:spPr>
          <a:xfrm>
            <a:off x="7110368" y="2303334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48251A8-1C80-4F3D-BFB4-FABB9E8BD7F8}"/>
              </a:ext>
            </a:extLst>
          </p:cNvPr>
          <p:cNvCxnSpPr>
            <a:stCxn id="143" idx="3"/>
          </p:cNvCxnSpPr>
          <p:nvPr/>
        </p:nvCxnSpPr>
        <p:spPr>
          <a:xfrm flipH="1">
            <a:off x="8020692" y="1835897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C2416B-8311-41F4-B02B-19B3DE30E1AB}"/>
              </a:ext>
            </a:extLst>
          </p:cNvPr>
          <p:cNvCxnSpPr/>
          <p:nvPr/>
        </p:nvCxnSpPr>
        <p:spPr>
          <a:xfrm>
            <a:off x="9833375" y="184458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4C7768-32F6-4A5C-B362-87D4D6E768A7}"/>
              </a:ext>
            </a:extLst>
          </p:cNvPr>
          <p:cNvSpPr/>
          <p:nvPr/>
        </p:nvSpPr>
        <p:spPr>
          <a:xfrm>
            <a:off x="6125354" y="225910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CF28A03-905C-48D0-8ADA-940AC8EEE0DC}"/>
              </a:ext>
            </a:extLst>
          </p:cNvPr>
          <p:cNvSpPr/>
          <p:nvPr/>
        </p:nvSpPr>
        <p:spPr>
          <a:xfrm>
            <a:off x="7056583" y="2456864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4F9775A-30CE-4D68-95FF-ECD09C1D7A8C}"/>
              </a:ext>
            </a:extLst>
          </p:cNvPr>
          <p:cNvSpPr/>
          <p:nvPr/>
        </p:nvSpPr>
        <p:spPr>
          <a:xfrm>
            <a:off x="7951993" y="176362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DD3BD70-2BDE-4E5E-9F5C-5A66AB4A815F}"/>
              </a:ext>
            </a:extLst>
          </p:cNvPr>
          <p:cNvSpPr/>
          <p:nvPr/>
        </p:nvSpPr>
        <p:spPr>
          <a:xfrm>
            <a:off x="9783322" y="175583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9C2654BC-864F-41D1-92C7-C9EC5B24B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29162"/>
                  </p:ext>
                </p:extLst>
              </p:nvPr>
            </p:nvGraphicFramePr>
            <p:xfrm>
              <a:off x="1016464" y="3248144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Alw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Ev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9C2654BC-864F-41D1-92C7-C9EC5B24B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29162"/>
                  </p:ext>
                </p:extLst>
              </p:nvPr>
            </p:nvGraphicFramePr>
            <p:xfrm>
              <a:off x="1016464" y="3248144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7353" r="-3922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114063" r="-392258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210769" r="-392258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6" name="TextBox 122">
            <a:extLst>
              <a:ext uri="{FF2B5EF4-FFF2-40B4-BE49-F238E27FC236}">
                <a16:creationId xmlns:a16="http://schemas.microsoft.com/office/drawing/2014/main" id="{AD9D717A-3D79-4CDA-8B67-ACF3D6731C41}"/>
              </a:ext>
            </a:extLst>
          </p:cNvPr>
          <p:cNvSpPr txBox="1"/>
          <p:nvPr/>
        </p:nvSpPr>
        <p:spPr>
          <a:xfrm>
            <a:off x="2971471" y="277463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11F1D39-C607-48C1-AC88-F3645A6B6D39}"/>
              </a:ext>
            </a:extLst>
          </p:cNvPr>
          <p:cNvCxnSpPr/>
          <p:nvPr/>
        </p:nvCxnSpPr>
        <p:spPr>
          <a:xfrm>
            <a:off x="8928500" y="186363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6301F32-FB33-4348-8EAB-1F86857E2DB6}"/>
              </a:ext>
            </a:extLst>
          </p:cNvPr>
          <p:cNvGrpSpPr/>
          <p:nvPr/>
        </p:nvGrpSpPr>
        <p:grpSpPr>
          <a:xfrm>
            <a:off x="2896746" y="3266575"/>
            <a:ext cx="2781300" cy="739032"/>
            <a:chOff x="8007229" y="984345"/>
            <a:chExt cx="2781300" cy="7390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D6B011B-518D-4656-94AA-28D035516498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67E0ACEB-963E-431E-9A1F-50F5872B5848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C79589E-B27E-4EC4-BFDD-5B4329AA00DD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F38762-3ED1-4BF7-865B-4398FB5FABCE}"/>
                  </a:ext>
                </a:extLst>
              </p:cNvPr>
              <p:cNvSpPr txBox="1"/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F38762-3ED1-4BF7-865B-4398FB5F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4" name="Table 173">
                <a:extLst>
                  <a:ext uri="{FF2B5EF4-FFF2-40B4-BE49-F238E27FC236}">
                    <a16:creationId xmlns:a16="http://schemas.microsoft.com/office/drawing/2014/main" id="{6210C5F2-4195-4BD2-B22D-2D539C7A2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704643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Always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For all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must hold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Eventually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At least one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must hold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4" name="Table 173">
                <a:extLst>
                  <a:ext uri="{FF2B5EF4-FFF2-40B4-BE49-F238E27FC236}">
                    <a16:creationId xmlns:a16="http://schemas.microsoft.com/office/drawing/2014/main" id="{6210C5F2-4195-4BD2-B22D-2D539C7A2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704643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8197" r="-14405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8197" r="-123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1538" r="-14405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101538" r="-123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04688" r="-144050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204688" r="-12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F7DAD2-4C9A-4AF6-A7C3-A159379FBB28}"/>
              </a:ext>
            </a:extLst>
          </p:cNvPr>
          <p:cNvGrpSpPr/>
          <p:nvPr/>
        </p:nvGrpSpPr>
        <p:grpSpPr>
          <a:xfrm>
            <a:off x="3074265" y="3863490"/>
            <a:ext cx="5287393" cy="606353"/>
            <a:chOff x="3074265" y="3863490"/>
            <a:chExt cx="5287393" cy="606353"/>
          </a:xfrm>
        </p:grpSpPr>
        <p:sp>
          <p:nvSpPr>
            <p:cNvPr id="173" name="Right Brace 172">
              <a:extLst>
                <a:ext uri="{FF2B5EF4-FFF2-40B4-BE49-F238E27FC236}">
                  <a16:creationId xmlns:a16="http://schemas.microsoft.com/office/drawing/2014/main" id="{DA09F5CE-79EF-4D9C-B3F1-E72E3104F9AE}"/>
                </a:ext>
              </a:extLst>
            </p:cNvPr>
            <p:cNvSpPr/>
            <p:nvPr/>
          </p:nvSpPr>
          <p:spPr>
            <a:xfrm rot="5400000">
              <a:off x="5595034" y="1342721"/>
              <a:ext cx="245856" cy="5287393"/>
            </a:xfrm>
            <a:prstGeom prst="rightBrace">
              <a:avLst>
                <a:gd name="adj1" fmla="val 8333"/>
                <a:gd name="adj2" fmla="val 937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1E7E569-FFAF-46D8-9D2F-899E02654D8A}"/>
                </a:ext>
              </a:extLst>
            </p:cNvPr>
            <p:cNvSpPr txBox="1"/>
            <p:nvPr/>
          </p:nvSpPr>
          <p:spPr>
            <a:xfrm>
              <a:off x="3144051" y="4100511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sp>
        <p:nvSpPr>
          <p:cNvPr id="176" name="Title 2">
            <a:extLst>
              <a:ext uri="{FF2B5EF4-FFF2-40B4-BE49-F238E27FC236}">
                <a16:creationId xmlns:a16="http://schemas.microsoft.com/office/drawing/2014/main" id="{F6F1787E-96F5-427F-AAB8-1A161B42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Recursive Boolean Semantics of STL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113C37C-3F61-4A87-9346-C553EA147EF9}"/>
              </a:ext>
            </a:extLst>
          </p:cNvPr>
          <p:cNvGrpSpPr/>
          <p:nvPr/>
        </p:nvGrpSpPr>
        <p:grpSpPr>
          <a:xfrm>
            <a:off x="3818001" y="3260438"/>
            <a:ext cx="2781300" cy="739032"/>
            <a:chOff x="8007229" y="984345"/>
            <a:chExt cx="2781300" cy="739032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0ACD504-AC51-4659-8A12-2A146A73A474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DC372092-E372-4F61-8028-E504BAFD9370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A63B201-5F0A-4AD8-A078-69F71DA53F08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B15F906-3AE9-4315-9475-5E5A1217AFAE}"/>
              </a:ext>
            </a:extLst>
          </p:cNvPr>
          <p:cNvGrpSpPr/>
          <p:nvPr/>
        </p:nvGrpSpPr>
        <p:grpSpPr>
          <a:xfrm>
            <a:off x="4740374" y="3273319"/>
            <a:ext cx="2781300" cy="739032"/>
            <a:chOff x="8007229" y="984345"/>
            <a:chExt cx="2781300" cy="739032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595BE8F9-517F-46D9-BA82-3ACACA18649A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A233ED33-B23F-42F1-A4D7-AD680A725FD3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658BE02-AEF4-4F49-829E-BF625CF5B7EF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2BA2A38-CEE8-4F30-8CE0-012CF03ABC77}"/>
              </a:ext>
            </a:extLst>
          </p:cNvPr>
          <p:cNvGrpSpPr/>
          <p:nvPr/>
        </p:nvGrpSpPr>
        <p:grpSpPr>
          <a:xfrm>
            <a:off x="5669838" y="3280394"/>
            <a:ext cx="2781300" cy="739032"/>
            <a:chOff x="8007229" y="984345"/>
            <a:chExt cx="2781300" cy="739032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32D364F-6786-435B-B6E8-9C52C9E77489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473BB3A7-2482-4502-B311-E89295D3EE54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748143B-4957-42CD-A0C2-EF458E21129C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5C32D31-56D0-41F0-B552-7307B2A4E3A7}"/>
              </a:ext>
            </a:extLst>
          </p:cNvPr>
          <p:cNvGrpSpPr/>
          <p:nvPr/>
        </p:nvGrpSpPr>
        <p:grpSpPr>
          <a:xfrm>
            <a:off x="6590715" y="3271637"/>
            <a:ext cx="2781300" cy="739032"/>
            <a:chOff x="8007229" y="984345"/>
            <a:chExt cx="2781300" cy="739032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C80CBA72-6461-4820-8D86-7AAFE159D17B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AD8CEE53-5A27-4A8A-A0A2-708641FFA873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6BB1915-8C31-4258-A722-945A5C2D0627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0D9D4AF-C088-4214-A75C-4E890E4737B9}"/>
              </a:ext>
            </a:extLst>
          </p:cNvPr>
          <p:cNvGrpSpPr/>
          <p:nvPr/>
        </p:nvGrpSpPr>
        <p:grpSpPr>
          <a:xfrm>
            <a:off x="7487032" y="3271637"/>
            <a:ext cx="2781300" cy="739032"/>
            <a:chOff x="8007229" y="984345"/>
            <a:chExt cx="2781300" cy="739032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872FB160-11B9-47DC-AD15-8F6F63C402C7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869EC5A0-97A1-4C96-BB92-C6ED6EBC2FCB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919E48A-6F40-46D1-9B6C-437432677F41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4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7E8D7-CF73-48E4-9E55-9DACBA1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STL formulas: Overshoot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5F3-0707-4252-88FC-FA4A3B4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C1732-B6B3-4D88-B316-2821A21B6F90}"/>
              </a:ext>
            </a:extLst>
          </p:cNvPr>
          <p:cNvCxnSpPr/>
          <p:nvPr/>
        </p:nvCxnSpPr>
        <p:spPr>
          <a:xfrm flipV="1">
            <a:off x="829672" y="1757966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63FE97-FADA-4AC8-ADFE-0861AAF57F5E}"/>
              </a:ext>
            </a:extLst>
          </p:cNvPr>
          <p:cNvCxnSpPr/>
          <p:nvPr/>
        </p:nvCxnSpPr>
        <p:spPr>
          <a:xfrm>
            <a:off x="601072" y="4536850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DAEA86-99AB-437D-8BB8-8885659AB54D}"/>
              </a:ext>
            </a:extLst>
          </p:cNvPr>
          <p:cNvSpPr txBox="1"/>
          <p:nvPr/>
        </p:nvSpPr>
        <p:spPr>
          <a:xfrm>
            <a:off x="5491677" y="459671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/>
              <p:nvPr/>
            </p:nvSpPr>
            <p:spPr>
              <a:xfrm>
                <a:off x="4837730" y="2973234"/>
                <a:ext cx="7080015" cy="88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Overshoot: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30" y="2973234"/>
                <a:ext cx="7080015" cy="883896"/>
              </a:xfrm>
              <a:prstGeom prst="rect">
                <a:avLst/>
              </a:prstGeom>
              <a:blipFill>
                <a:blip r:embed="rId2"/>
                <a:stretch>
                  <a:fillRect l="-1290" t="-47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9A1300-4C1D-4429-9349-A535E4986166}"/>
              </a:ext>
            </a:extLst>
          </p:cNvPr>
          <p:cNvCxnSpPr/>
          <p:nvPr/>
        </p:nvCxnSpPr>
        <p:spPr>
          <a:xfrm>
            <a:off x="6112354" y="4449959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DA8D85-DABE-48CE-8BB8-4C001B331796}"/>
              </a:ext>
            </a:extLst>
          </p:cNvPr>
          <p:cNvGrpSpPr/>
          <p:nvPr/>
        </p:nvGrpSpPr>
        <p:grpSpPr>
          <a:xfrm>
            <a:off x="0" y="2089938"/>
            <a:ext cx="11830477" cy="2419041"/>
            <a:chOff x="465728" y="3182363"/>
            <a:chExt cx="11830477" cy="241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859" t="-5072" b="-7246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1E370-7F18-42D4-B7B0-928208C46CF9}"/>
                </a:ext>
              </a:extLst>
            </p:cNvPr>
            <p:cNvGrpSpPr/>
            <p:nvPr/>
          </p:nvGrpSpPr>
          <p:grpSpPr>
            <a:xfrm>
              <a:off x="465728" y="3182363"/>
              <a:ext cx="5986724" cy="2419041"/>
              <a:chOff x="446574" y="3210235"/>
              <a:chExt cx="5986724" cy="241904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A4962E-95E5-429F-82D7-E3B904DFA511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A3802C-383D-4642-BDA8-C82F39348657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6E96C2-C84E-4CA8-AF6D-8F90B83068D6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57FDD08-577F-492F-8D2E-331F91044189}"/>
                  </a:ext>
                </a:extLst>
              </p:cNvPr>
              <p:cNvCxnSpPr/>
              <p:nvPr/>
            </p:nvCxnSpPr>
            <p:spPr>
              <a:xfrm flipV="1">
                <a:off x="1940719" y="4208106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FCAC1D-3B2D-4102-B0D1-46EC82D28305}"/>
                  </a:ext>
                </a:extLst>
              </p:cNvPr>
              <p:cNvCxnSpPr/>
              <p:nvPr/>
            </p:nvCxnSpPr>
            <p:spPr>
              <a:xfrm flipV="1">
                <a:off x="1915502" y="4386151"/>
                <a:ext cx="376246" cy="12326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256BCB-ADFA-4C50-896F-C60A7137376D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5A9B28E-9CB1-432C-A653-DDC08CCCF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9B3AEC-8F9F-4C0E-9330-E36E2E694159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4E90B2-10F2-4674-B4FD-66E5B92B370D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327119-A030-4F56-86DF-D76E27264DF6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A06DF92-CE25-424E-AA31-2A4904768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41B66D-3B4B-4365-9CBF-4528D0709BCB}"/>
              </a:ext>
            </a:extLst>
          </p:cNvPr>
          <p:cNvGrpSpPr/>
          <p:nvPr/>
        </p:nvGrpSpPr>
        <p:grpSpPr>
          <a:xfrm>
            <a:off x="331124" y="1806261"/>
            <a:ext cx="5987481" cy="2730589"/>
            <a:chOff x="796852" y="2898686"/>
            <a:chExt cx="5987481" cy="273058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724A13-597C-4BD2-B855-8417B68B7F70}"/>
                </a:ext>
              </a:extLst>
            </p:cNvPr>
            <p:cNvCxnSpPr/>
            <p:nvPr/>
          </p:nvCxnSpPr>
          <p:spPr>
            <a:xfrm flipV="1">
              <a:off x="4845309" y="2925622"/>
              <a:ext cx="2721" cy="27036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AB2940-DACA-4633-AD13-3FA0C26739F4}"/>
                </a:ext>
              </a:extLst>
            </p:cNvPr>
            <p:cNvGrpSpPr/>
            <p:nvPr/>
          </p:nvGrpSpPr>
          <p:grpSpPr>
            <a:xfrm>
              <a:off x="796852" y="2898686"/>
              <a:ext cx="5987481" cy="2723823"/>
              <a:chOff x="796852" y="2898686"/>
              <a:chExt cx="5987481" cy="272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A64C550-428A-4E9A-BB42-923A07BBD98A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78D6B3A-0194-4AEB-8B32-9DC6410F23D4}"/>
                  </a:ext>
                </a:extLst>
              </p:cNvPr>
              <p:cNvSpPr/>
              <p:nvPr/>
            </p:nvSpPr>
            <p:spPr>
              <a:xfrm>
                <a:off x="2232189" y="2946948"/>
                <a:ext cx="2613119" cy="8385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284C1EA-EE25-4F6C-B656-51805954C3E2}"/>
                  </a:ext>
                </a:extLst>
              </p:cNvPr>
              <p:cNvGrpSpPr/>
              <p:nvPr/>
            </p:nvGrpSpPr>
            <p:grpSpPr>
              <a:xfrm>
                <a:off x="1319281" y="3195827"/>
                <a:ext cx="4961603" cy="1987838"/>
                <a:chOff x="6072186" y="2216316"/>
                <a:chExt cx="4961603" cy="1987838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A4B6DAA-9010-4233-A114-E14F3002ED93}"/>
                    </a:ext>
                  </a:extLst>
                </p:cNvPr>
                <p:cNvCxnSpPr/>
                <p:nvPr/>
              </p:nvCxnSpPr>
              <p:spPr>
                <a:xfrm flipV="1">
                  <a:off x="6072186" y="4194061"/>
                  <a:ext cx="695325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66A8CE4F-95DC-4BA7-920C-B4D5E907D783}"/>
                    </a:ext>
                  </a:extLst>
                </p:cNvPr>
                <p:cNvSpPr/>
                <p:nvPr/>
              </p:nvSpPr>
              <p:spPr>
                <a:xfrm>
                  <a:off x="6723727" y="2216316"/>
                  <a:ext cx="4310062" cy="1987838"/>
                </a:xfrm>
                <a:custGeom>
                  <a:avLst/>
                  <a:gdLst>
                    <a:gd name="connsiteX0" fmla="*/ 0 w 3657600"/>
                    <a:gd name="connsiteY0" fmla="*/ 2439845 h 2439845"/>
                    <a:gd name="connsiteX1" fmla="*/ 504825 w 3657600"/>
                    <a:gd name="connsiteY1" fmla="*/ 30020 h 2439845"/>
                    <a:gd name="connsiteX2" fmla="*/ 1400175 w 3657600"/>
                    <a:gd name="connsiteY2" fmla="*/ 1049195 h 2439845"/>
                    <a:gd name="connsiteX3" fmla="*/ 1933575 w 3657600"/>
                    <a:gd name="connsiteY3" fmla="*/ 430070 h 2439845"/>
                    <a:gd name="connsiteX4" fmla="*/ 2362200 w 3657600"/>
                    <a:gd name="connsiteY4" fmla="*/ 887270 h 2439845"/>
                    <a:gd name="connsiteX5" fmla="*/ 2581275 w 3657600"/>
                    <a:gd name="connsiteY5" fmla="*/ 601520 h 2439845"/>
                    <a:gd name="connsiteX6" fmla="*/ 2790825 w 3657600"/>
                    <a:gd name="connsiteY6" fmla="*/ 801545 h 2439845"/>
                    <a:gd name="connsiteX7" fmla="*/ 2924175 w 3657600"/>
                    <a:gd name="connsiteY7" fmla="*/ 696770 h 2439845"/>
                    <a:gd name="connsiteX8" fmla="*/ 3057525 w 3657600"/>
                    <a:gd name="connsiteY8" fmla="*/ 734870 h 2439845"/>
                    <a:gd name="connsiteX9" fmla="*/ 3095625 w 3657600"/>
                    <a:gd name="connsiteY9" fmla="*/ 715820 h 2439845"/>
                    <a:gd name="connsiteX10" fmla="*/ 3162300 w 3657600"/>
                    <a:gd name="connsiteY10" fmla="*/ 715820 h 2439845"/>
                    <a:gd name="connsiteX11" fmla="*/ 3200400 w 3657600"/>
                    <a:gd name="connsiteY11" fmla="*/ 753920 h 2439845"/>
                    <a:gd name="connsiteX12" fmla="*/ 3276600 w 3657600"/>
                    <a:gd name="connsiteY12" fmla="*/ 706295 h 2439845"/>
                    <a:gd name="connsiteX13" fmla="*/ 3333750 w 3657600"/>
                    <a:gd name="connsiteY13" fmla="*/ 744395 h 2439845"/>
                    <a:gd name="connsiteX14" fmla="*/ 3419475 w 3657600"/>
                    <a:gd name="connsiteY14" fmla="*/ 715820 h 2439845"/>
                    <a:gd name="connsiteX15" fmla="*/ 3533775 w 3657600"/>
                    <a:gd name="connsiteY15" fmla="*/ 744395 h 2439845"/>
                    <a:gd name="connsiteX16" fmla="*/ 3657600 w 3657600"/>
                    <a:gd name="connsiteY16" fmla="*/ 734870 h 2439845"/>
                    <a:gd name="connsiteX17" fmla="*/ 3657600 w 3657600"/>
                    <a:gd name="connsiteY17" fmla="*/ 734870 h 2439845"/>
                    <a:gd name="connsiteX0" fmla="*/ 0 w 3657600"/>
                    <a:gd name="connsiteY0" fmla="*/ 2428345 h 2428345"/>
                    <a:gd name="connsiteX1" fmla="*/ 842568 w 3657600"/>
                    <a:gd name="connsiteY1" fmla="*/ 30242 h 2428345"/>
                    <a:gd name="connsiteX2" fmla="*/ 1400175 w 3657600"/>
                    <a:gd name="connsiteY2" fmla="*/ 1037695 h 2428345"/>
                    <a:gd name="connsiteX3" fmla="*/ 1933575 w 3657600"/>
                    <a:gd name="connsiteY3" fmla="*/ 418570 h 2428345"/>
                    <a:gd name="connsiteX4" fmla="*/ 2362200 w 3657600"/>
                    <a:gd name="connsiteY4" fmla="*/ 875770 h 2428345"/>
                    <a:gd name="connsiteX5" fmla="*/ 2581275 w 3657600"/>
                    <a:gd name="connsiteY5" fmla="*/ 590020 h 2428345"/>
                    <a:gd name="connsiteX6" fmla="*/ 2790825 w 3657600"/>
                    <a:gd name="connsiteY6" fmla="*/ 790045 h 2428345"/>
                    <a:gd name="connsiteX7" fmla="*/ 2924175 w 3657600"/>
                    <a:gd name="connsiteY7" fmla="*/ 685270 h 2428345"/>
                    <a:gd name="connsiteX8" fmla="*/ 3057525 w 3657600"/>
                    <a:gd name="connsiteY8" fmla="*/ 723370 h 2428345"/>
                    <a:gd name="connsiteX9" fmla="*/ 3095625 w 3657600"/>
                    <a:gd name="connsiteY9" fmla="*/ 704320 h 2428345"/>
                    <a:gd name="connsiteX10" fmla="*/ 3162300 w 3657600"/>
                    <a:gd name="connsiteY10" fmla="*/ 704320 h 2428345"/>
                    <a:gd name="connsiteX11" fmla="*/ 3200400 w 3657600"/>
                    <a:gd name="connsiteY11" fmla="*/ 742420 h 2428345"/>
                    <a:gd name="connsiteX12" fmla="*/ 3276600 w 3657600"/>
                    <a:gd name="connsiteY12" fmla="*/ 694795 h 2428345"/>
                    <a:gd name="connsiteX13" fmla="*/ 3333750 w 3657600"/>
                    <a:gd name="connsiteY13" fmla="*/ 732895 h 2428345"/>
                    <a:gd name="connsiteX14" fmla="*/ 3419475 w 3657600"/>
                    <a:gd name="connsiteY14" fmla="*/ 704320 h 2428345"/>
                    <a:gd name="connsiteX15" fmla="*/ 3533775 w 3657600"/>
                    <a:gd name="connsiteY15" fmla="*/ 732895 h 2428345"/>
                    <a:gd name="connsiteX16" fmla="*/ 3657600 w 3657600"/>
                    <a:gd name="connsiteY16" fmla="*/ 723370 h 2428345"/>
                    <a:gd name="connsiteX17" fmla="*/ 3657600 w 3657600"/>
                    <a:gd name="connsiteY17" fmla="*/ 723370 h 2428345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193357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454311 w 3657600"/>
                    <a:gd name="connsiteY4" fmla="*/ 918679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550136"/>
                    <a:gd name="connsiteY0" fmla="*/ 2424369 h 2424369"/>
                    <a:gd name="connsiteX1" fmla="*/ 735104 w 3550136"/>
                    <a:gd name="connsiteY1" fmla="*/ 26266 h 2424369"/>
                    <a:gd name="connsiteX2" fmla="*/ 1484611 w 3550136"/>
                    <a:gd name="connsiteY2" fmla="*/ 1104047 h 2424369"/>
                    <a:gd name="connsiteX3" fmla="*/ 1941251 w 3550136"/>
                    <a:gd name="connsiteY3" fmla="*/ 414594 h 2424369"/>
                    <a:gd name="connsiteX4" fmla="*/ 2346847 w 3550136"/>
                    <a:gd name="connsiteY4" fmla="*/ 918679 h 2424369"/>
                    <a:gd name="connsiteX5" fmla="*/ 2473811 w 3550136"/>
                    <a:gd name="connsiteY5" fmla="*/ 586044 h 2424369"/>
                    <a:gd name="connsiteX6" fmla="*/ 2683361 w 3550136"/>
                    <a:gd name="connsiteY6" fmla="*/ 786069 h 2424369"/>
                    <a:gd name="connsiteX7" fmla="*/ 2816711 w 3550136"/>
                    <a:gd name="connsiteY7" fmla="*/ 681294 h 2424369"/>
                    <a:gd name="connsiteX8" fmla="*/ 2950061 w 3550136"/>
                    <a:gd name="connsiteY8" fmla="*/ 719394 h 2424369"/>
                    <a:gd name="connsiteX9" fmla="*/ 2988161 w 3550136"/>
                    <a:gd name="connsiteY9" fmla="*/ 700344 h 2424369"/>
                    <a:gd name="connsiteX10" fmla="*/ 3054836 w 3550136"/>
                    <a:gd name="connsiteY10" fmla="*/ 700344 h 2424369"/>
                    <a:gd name="connsiteX11" fmla="*/ 3092936 w 3550136"/>
                    <a:gd name="connsiteY11" fmla="*/ 738444 h 2424369"/>
                    <a:gd name="connsiteX12" fmla="*/ 3169136 w 3550136"/>
                    <a:gd name="connsiteY12" fmla="*/ 690819 h 2424369"/>
                    <a:gd name="connsiteX13" fmla="*/ 3226286 w 3550136"/>
                    <a:gd name="connsiteY13" fmla="*/ 728919 h 2424369"/>
                    <a:gd name="connsiteX14" fmla="*/ 3312011 w 3550136"/>
                    <a:gd name="connsiteY14" fmla="*/ 700344 h 2424369"/>
                    <a:gd name="connsiteX15" fmla="*/ 3426311 w 3550136"/>
                    <a:gd name="connsiteY15" fmla="*/ 728919 h 2424369"/>
                    <a:gd name="connsiteX16" fmla="*/ 3550136 w 3550136"/>
                    <a:gd name="connsiteY16" fmla="*/ 719394 h 2424369"/>
                    <a:gd name="connsiteX17" fmla="*/ 3550136 w 3550136"/>
                    <a:gd name="connsiteY17" fmla="*/ 719394 h 2424369"/>
                    <a:gd name="connsiteX0" fmla="*/ 0 w 3573164"/>
                    <a:gd name="connsiteY0" fmla="*/ 2424369 h 2424369"/>
                    <a:gd name="connsiteX1" fmla="*/ 758132 w 3573164"/>
                    <a:gd name="connsiteY1" fmla="*/ 26266 h 2424369"/>
                    <a:gd name="connsiteX2" fmla="*/ 1507639 w 3573164"/>
                    <a:gd name="connsiteY2" fmla="*/ 1104047 h 2424369"/>
                    <a:gd name="connsiteX3" fmla="*/ 1964279 w 3573164"/>
                    <a:gd name="connsiteY3" fmla="*/ 414594 h 2424369"/>
                    <a:gd name="connsiteX4" fmla="*/ 2369875 w 3573164"/>
                    <a:gd name="connsiteY4" fmla="*/ 918679 h 2424369"/>
                    <a:gd name="connsiteX5" fmla="*/ 2496839 w 3573164"/>
                    <a:gd name="connsiteY5" fmla="*/ 586044 h 2424369"/>
                    <a:gd name="connsiteX6" fmla="*/ 2706389 w 3573164"/>
                    <a:gd name="connsiteY6" fmla="*/ 786069 h 2424369"/>
                    <a:gd name="connsiteX7" fmla="*/ 2839739 w 3573164"/>
                    <a:gd name="connsiteY7" fmla="*/ 681294 h 2424369"/>
                    <a:gd name="connsiteX8" fmla="*/ 2973089 w 3573164"/>
                    <a:gd name="connsiteY8" fmla="*/ 719394 h 2424369"/>
                    <a:gd name="connsiteX9" fmla="*/ 3011189 w 3573164"/>
                    <a:gd name="connsiteY9" fmla="*/ 700344 h 2424369"/>
                    <a:gd name="connsiteX10" fmla="*/ 3077864 w 3573164"/>
                    <a:gd name="connsiteY10" fmla="*/ 700344 h 2424369"/>
                    <a:gd name="connsiteX11" fmla="*/ 3115964 w 3573164"/>
                    <a:gd name="connsiteY11" fmla="*/ 738444 h 2424369"/>
                    <a:gd name="connsiteX12" fmla="*/ 3192164 w 3573164"/>
                    <a:gd name="connsiteY12" fmla="*/ 690819 h 2424369"/>
                    <a:gd name="connsiteX13" fmla="*/ 3249314 w 3573164"/>
                    <a:gd name="connsiteY13" fmla="*/ 728919 h 2424369"/>
                    <a:gd name="connsiteX14" fmla="*/ 3335039 w 3573164"/>
                    <a:gd name="connsiteY14" fmla="*/ 700344 h 2424369"/>
                    <a:gd name="connsiteX15" fmla="*/ 3449339 w 3573164"/>
                    <a:gd name="connsiteY15" fmla="*/ 728919 h 2424369"/>
                    <a:gd name="connsiteX16" fmla="*/ 3573164 w 3573164"/>
                    <a:gd name="connsiteY16" fmla="*/ 719394 h 2424369"/>
                    <a:gd name="connsiteX17" fmla="*/ 3573164 w 3573164"/>
                    <a:gd name="connsiteY17" fmla="*/ 719394 h 2424369"/>
                    <a:gd name="connsiteX0" fmla="*/ 0 w 3573164"/>
                    <a:gd name="connsiteY0" fmla="*/ 2447444 h 2447444"/>
                    <a:gd name="connsiteX1" fmla="*/ 911651 w 3573164"/>
                    <a:gd name="connsiteY1" fmla="*/ 25898 h 2447444"/>
                    <a:gd name="connsiteX2" fmla="*/ 1507639 w 3573164"/>
                    <a:gd name="connsiteY2" fmla="*/ 1127122 h 2447444"/>
                    <a:gd name="connsiteX3" fmla="*/ 1964279 w 3573164"/>
                    <a:gd name="connsiteY3" fmla="*/ 437669 h 2447444"/>
                    <a:gd name="connsiteX4" fmla="*/ 2369875 w 3573164"/>
                    <a:gd name="connsiteY4" fmla="*/ 941754 h 2447444"/>
                    <a:gd name="connsiteX5" fmla="*/ 2496839 w 3573164"/>
                    <a:gd name="connsiteY5" fmla="*/ 609119 h 2447444"/>
                    <a:gd name="connsiteX6" fmla="*/ 2706389 w 3573164"/>
                    <a:gd name="connsiteY6" fmla="*/ 809144 h 2447444"/>
                    <a:gd name="connsiteX7" fmla="*/ 2839739 w 3573164"/>
                    <a:gd name="connsiteY7" fmla="*/ 704369 h 2447444"/>
                    <a:gd name="connsiteX8" fmla="*/ 2973089 w 3573164"/>
                    <a:gd name="connsiteY8" fmla="*/ 742469 h 2447444"/>
                    <a:gd name="connsiteX9" fmla="*/ 3011189 w 3573164"/>
                    <a:gd name="connsiteY9" fmla="*/ 723419 h 2447444"/>
                    <a:gd name="connsiteX10" fmla="*/ 3077864 w 3573164"/>
                    <a:gd name="connsiteY10" fmla="*/ 723419 h 2447444"/>
                    <a:gd name="connsiteX11" fmla="*/ 3115964 w 3573164"/>
                    <a:gd name="connsiteY11" fmla="*/ 761519 h 2447444"/>
                    <a:gd name="connsiteX12" fmla="*/ 3192164 w 3573164"/>
                    <a:gd name="connsiteY12" fmla="*/ 713894 h 2447444"/>
                    <a:gd name="connsiteX13" fmla="*/ 3249314 w 3573164"/>
                    <a:gd name="connsiteY13" fmla="*/ 751994 h 2447444"/>
                    <a:gd name="connsiteX14" fmla="*/ 3335039 w 3573164"/>
                    <a:gd name="connsiteY14" fmla="*/ 723419 h 2447444"/>
                    <a:gd name="connsiteX15" fmla="*/ 3449339 w 3573164"/>
                    <a:gd name="connsiteY15" fmla="*/ 751994 h 2447444"/>
                    <a:gd name="connsiteX16" fmla="*/ 3573164 w 3573164"/>
                    <a:gd name="connsiteY16" fmla="*/ 742469 h 2447444"/>
                    <a:gd name="connsiteX17" fmla="*/ 3573164 w 3573164"/>
                    <a:gd name="connsiteY17" fmla="*/ 742469 h 2447444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1964279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596627 w 3573164"/>
                    <a:gd name="connsiteY5" fmla="*/ 596191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73164" h="2446237">
                      <a:moveTo>
                        <a:pt x="0" y="2446237"/>
                      </a:moveTo>
                      <a:cubicBezTo>
                        <a:pt x="135731" y="1357212"/>
                        <a:pt x="638629" y="240838"/>
                        <a:pt x="911651" y="24691"/>
                      </a:cubicBezTo>
                      <a:cubicBezTo>
                        <a:pt x="1184673" y="-191456"/>
                        <a:pt x="1443502" y="1080730"/>
                        <a:pt x="1638130" y="1149358"/>
                      </a:cubicBezTo>
                      <a:cubicBezTo>
                        <a:pt x="1832758" y="1217986"/>
                        <a:pt x="1957461" y="471264"/>
                        <a:pt x="2079418" y="436462"/>
                      </a:cubicBezTo>
                      <a:cubicBezTo>
                        <a:pt x="2201375" y="401660"/>
                        <a:pt x="2283673" y="913925"/>
                        <a:pt x="2369875" y="940547"/>
                      </a:cubicBezTo>
                      <a:cubicBezTo>
                        <a:pt x="2456077" y="967169"/>
                        <a:pt x="2540541" y="618293"/>
                        <a:pt x="2596627" y="596191"/>
                      </a:cubicBezTo>
                      <a:cubicBezTo>
                        <a:pt x="2652713" y="574089"/>
                        <a:pt x="2665870" y="790109"/>
                        <a:pt x="2706389" y="807937"/>
                      </a:cubicBezTo>
                      <a:cubicBezTo>
                        <a:pt x="2746908" y="825765"/>
                        <a:pt x="2795289" y="714275"/>
                        <a:pt x="2839739" y="703162"/>
                      </a:cubicBezTo>
                      <a:cubicBezTo>
                        <a:pt x="2884189" y="692049"/>
                        <a:pt x="2944514" y="738087"/>
                        <a:pt x="2973089" y="741262"/>
                      </a:cubicBezTo>
                      <a:cubicBezTo>
                        <a:pt x="3001664" y="744437"/>
                        <a:pt x="2993727" y="725387"/>
                        <a:pt x="3011189" y="722212"/>
                      </a:cubicBezTo>
                      <a:cubicBezTo>
                        <a:pt x="3028652" y="719037"/>
                        <a:pt x="3060402" y="715862"/>
                        <a:pt x="3077864" y="722212"/>
                      </a:cubicBezTo>
                      <a:cubicBezTo>
                        <a:pt x="3095326" y="728562"/>
                        <a:pt x="3096914" y="761899"/>
                        <a:pt x="3115964" y="760312"/>
                      </a:cubicBezTo>
                      <a:cubicBezTo>
                        <a:pt x="3135014" y="758725"/>
                        <a:pt x="3169939" y="714274"/>
                        <a:pt x="3192164" y="712687"/>
                      </a:cubicBezTo>
                      <a:cubicBezTo>
                        <a:pt x="3214389" y="711100"/>
                        <a:pt x="3225501" y="749199"/>
                        <a:pt x="3249314" y="750787"/>
                      </a:cubicBezTo>
                      <a:cubicBezTo>
                        <a:pt x="3273127" y="752375"/>
                        <a:pt x="3301702" y="722212"/>
                        <a:pt x="3335039" y="722212"/>
                      </a:cubicBezTo>
                      <a:cubicBezTo>
                        <a:pt x="3368376" y="722212"/>
                        <a:pt x="3409652" y="747612"/>
                        <a:pt x="3449339" y="750787"/>
                      </a:cubicBezTo>
                      <a:lnTo>
                        <a:pt x="3573164" y="741262"/>
                      </a:lnTo>
                      <a:lnTo>
                        <a:pt x="3573164" y="741262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E187B81-E39A-450D-8181-E24F95ED4CD8}"/>
                      </a:ext>
                    </a:extLst>
                  </p:cNvPr>
                  <p:cNvSpPr txBox="1"/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4DB3492-8D0E-4A0D-ADA4-20584966DC7E}"/>
                  </a:ext>
                </a:extLst>
              </p:cNvPr>
              <p:cNvCxnSpPr/>
              <p:nvPr/>
            </p:nvCxnSpPr>
            <p:spPr>
              <a:xfrm flipH="1">
                <a:off x="2501656" y="2898686"/>
                <a:ext cx="3062" cy="849171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3130702-4B12-41A1-9AF1-ACA311038D07}"/>
                      </a:ext>
                    </a:extLst>
                  </p:cNvPr>
                  <p:cNvSpPr txBox="1"/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B2009B-C18D-4E09-B8D2-2A2E9A0EF105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Parallelogram 79">
                <a:extLst>
                  <a:ext uri="{FF2B5EF4-FFF2-40B4-BE49-F238E27FC236}">
                    <a16:creationId xmlns:a16="http://schemas.microsoft.com/office/drawing/2014/main" id="{34B26285-81BC-44D7-AD96-E56220E150FA}"/>
                  </a:ext>
                </a:extLst>
              </p:cNvPr>
              <p:cNvSpPr/>
              <p:nvPr/>
            </p:nvSpPr>
            <p:spPr>
              <a:xfrm>
                <a:off x="1957156" y="2933207"/>
                <a:ext cx="294667" cy="2240808"/>
              </a:xfrm>
              <a:custGeom>
                <a:avLst/>
                <a:gdLst>
                  <a:gd name="connsiteX0" fmla="*/ 0 w 492416"/>
                  <a:gd name="connsiteY0" fmla="*/ 962514 h 962514"/>
                  <a:gd name="connsiteX1" fmla="*/ 123104 w 492416"/>
                  <a:gd name="connsiteY1" fmla="*/ 0 h 962514"/>
                  <a:gd name="connsiteX2" fmla="*/ 492416 w 492416"/>
                  <a:gd name="connsiteY2" fmla="*/ 0 h 962514"/>
                  <a:gd name="connsiteX3" fmla="*/ 369312 w 492416"/>
                  <a:gd name="connsiteY3" fmla="*/ 962514 h 962514"/>
                  <a:gd name="connsiteX4" fmla="*/ 0 w 492416"/>
                  <a:gd name="connsiteY4" fmla="*/ 962514 h 962514"/>
                  <a:gd name="connsiteX0" fmla="*/ 334096 w 369312"/>
                  <a:gd name="connsiteY0" fmla="*/ 1587666 h 1587666"/>
                  <a:gd name="connsiteX1" fmla="*/ 0 w 369312"/>
                  <a:gd name="connsiteY1" fmla="*/ 0 h 1587666"/>
                  <a:gd name="connsiteX2" fmla="*/ 369312 w 369312"/>
                  <a:gd name="connsiteY2" fmla="*/ 0 h 1587666"/>
                  <a:gd name="connsiteX3" fmla="*/ 246208 w 369312"/>
                  <a:gd name="connsiteY3" fmla="*/ 962514 h 1587666"/>
                  <a:gd name="connsiteX4" fmla="*/ 334096 w 369312"/>
                  <a:gd name="connsiteY4" fmla="*/ 1587666 h 1587666"/>
                  <a:gd name="connsiteX0" fmla="*/ 334096 w 666086"/>
                  <a:gd name="connsiteY0" fmla="*/ 1587666 h 1587666"/>
                  <a:gd name="connsiteX1" fmla="*/ 0 w 666086"/>
                  <a:gd name="connsiteY1" fmla="*/ 0 h 1587666"/>
                  <a:gd name="connsiteX2" fmla="*/ 369312 w 666086"/>
                  <a:gd name="connsiteY2" fmla="*/ 0 h 1587666"/>
                  <a:gd name="connsiteX3" fmla="*/ 666086 w 666086"/>
                  <a:gd name="connsiteY3" fmla="*/ 300041 h 1587666"/>
                  <a:gd name="connsiteX4" fmla="*/ 334096 w 666086"/>
                  <a:gd name="connsiteY4" fmla="*/ 1587666 h 1587666"/>
                  <a:gd name="connsiteX0" fmla="*/ 371418 w 666086"/>
                  <a:gd name="connsiteY0" fmla="*/ 1624988 h 1624988"/>
                  <a:gd name="connsiteX1" fmla="*/ 0 w 666086"/>
                  <a:gd name="connsiteY1" fmla="*/ 0 h 1624988"/>
                  <a:gd name="connsiteX2" fmla="*/ 369312 w 666086"/>
                  <a:gd name="connsiteY2" fmla="*/ 0 h 1624988"/>
                  <a:gd name="connsiteX3" fmla="*/ 666086 w 666086"/>
                  <a:gd name="connsiteY3" fmla="*/ 300041 h 1624988"/>
                  <a:gd name="connsiteX4" fmla="*/ 371418 w 666086"/>
                  <a:gd name="connsiteY4" fmla="*/ 1624988 h 1624988"/>
                  <a:gd name="connsiteX0" fmla="*/ 371418 w 695884"/>
                  <a:gd name="connsiteY0" fmla="*/ 2184825 h 2184825"/>
                  <a:gd name="connsiteX1" fmla="*/ 0 w 695884"/>
                  <a:gd name="connsiteY1" fmla="*/ 559837 h 2184825"/>
                  <a:gd name="connsiteX2" fmla="*/ 695884 w 695884"/>
                  <a:gd name="connsiteY2" fmla="*/ 0 h 2184825"/>
                  <a:gd name="connsiteX3" fmla="*/ 666086 w 695884"/>
                  <a:gd name="connsiteY3" fmla="*/ 859878 h 2184825"/>
                  <a:gd name="connsiteX4" fmla="*/ 371418 w 695884"/>
                  <a:gd name="connsiteY4" fmla="*/ 2184825 h 2184825"/>
                  <a:gd name="connsiteX0" fmla="*/ 26186 w 350652"/>
                  <a:gd name="connsiteY0" fmla="*/ 2184825 h 2184825"/>
                  <a:gd name="connsiteX1" fmla="*/ 0 w 350652"/>
                  <a:gd name="connsiteY1" fmla="*/ 1548881 h 2184825"/>
                  <a:gd name="connsiteX2" fmla="*/ 350652 w 350652"/>
                  <a:gd name="connsiteY2" fmla="*/ 0 h 2184825"/>
                  <a:gd name="connsiteX3" fmla="*/ 320854 w 350652"/>
                  <a:gd name="connsiteY3" fmla="*/ 859878 h 2184825"/>
                  <a:gd name="connsiteX4" fmla="*/ 26186 w 350652"/>
                  <a:gd name="connsiteY4" fmla="*/ 2184825 h 2184825"/>
                  <a:gd name="connsiteX0" fmla="*/ 0 w 361788"/>
                  <a:gd name="connsiteY0" fmla="*/ 2231478 h 2231478"/>
                  <a:gd name="connsiteX1" fmla="*/ 11136 w 361788"/>
                  <a:gd name="connsiteY1" fmla="*/ 1548881 h 2231478"/>
                  <a:gd name="connsiteX2" fmla="*/ 361788 w 361788"/>
                  <a:gd name="connsiteY2" fmla="*/ 0 h 2231478"/>
                  <a:gd name="connsiteX3" fmla="*/ 331990 w 361788"/>
                  <a:gd name="connsiteY3" fmla="*/ 859878 h 2231478"/>
                  <a:gd name="connsiteX4" fmla="*/ 0 w 361788"/>
                  <a:gd name="connsiteY4" fmla="*/ 2231478 h 2231478"/>
                  <a:gd name="connsiteX0" fmla="*/ 0 w 331990"/>
                  <a:gd name="connsiteY0" fmla="*/ 2315453 h 2315453"/>
                  <a:gd name="connsiteX1" fmla="*/ 11136 w 331990"/>
                  <a:gd name="connsiteY1" fmla="*/ 1632856 h 2315453"/>
                  <a:gd name="connsiteX2" fmla="*/ 305805 w 331990"/>
                  <a:gd name="connsiteY2" fmla="*/ 0 h 2315453"/>
                  <a:gd name="connsiteX3" fmla="*/ 331990 w 331990"/>
                  <a:gd name="connsiteY3" fmla="*/ 943853 h 2315453"/>
                  <a:gd name="connsiteX4" fmla="*/ 0 w 331990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632856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548881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83567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18252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240808 h 2240808"/>
                  <a:gd name="connsiteX1" fmla="*/ 1805 w 305805"/>
                  <a:gd name="connsiteY1" fmla="*/ 1343607 h 2240808"/>
                  <a:gd name="connsiteX2" fmla="*/ 305805 w 305805"/>
                  <a:gd name="connsiteY2" fmla="*/ 0 h 2240808"/>
                  <a:gd name="connsiteX3" fmla="*/ 294667 w 305805"/>
                  <a:gd name="connsiteY3" fmla="*/ 869208 h 2240808"/>
                  <a:gd name="connsiteX4" fmla="*/ 0 w 305805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59152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87143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7" h="2240808">
                    <a:moveTo>
                      <a:pt x="0" y="2240808"/>
                    </a:moveTo>
                    <a:cubicBezTo>
                      <a:pt x="602" y="1963513"/>
                      <a:pt x="1203" y="1620902"/>
                      <a:pt x="1805" y="1343607"/>
                    </a:cubicBezTo>
                    <a:lnTo>
                      <a:pt x="287143" y="0"/>
                    </a:lnTo>
                    <a:lnTo>
                      <a:pt x="294667" y="869208"/>
                    </a:lnTo>
                    <a:lnTo>
                      <a:pt x="0" y="22408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1D880F6-91E5-4409-9C7A-83A034964946}"/>
                  </a:ext>
                </a:extLst>
              </p:cNvPr>
              <p:cNvCxnSpPr/>
              <p:nvPr/>
            </p:nvCxnSpPr>
            <p:spPr>
              <a:xfrm flipV="1">
                <a:off x="1955966" y="2931694"/>
                <a:ext cx="276225" cy="138548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68CB749-E622-4E1A-B35E-E74A37A0F405}"/>
                  </a:ext>
                </a:extLst>
              </p:cNvPr>
              <p:cNvCxnSpPr/>
              <p:nvPr/>
            </p:nvCxnSpPr>
            <p:spPr>
              <a:xfrm flipH="1">
                <a:off x="2232189" y="2925622"/>
                <a:ext cx="261311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EBA61F-A640-4D55-ADE6-26371A617501}"/>
                  </a:ext>
                </a:extLst>
              </p:cNvPr>
              <p:cNvCxnSpPr/>
              <p:nvPr/>
            </p:nvCxnSpPr>
            <p:spPr>
              <a:xfrm flipV="1">
                <a:off x="1955966" y="5328759"/>
                <a:ext cx="290459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01A2F6C-3797-4CB0-8160-7AC613CA00EC}"/>
                  </a:ext>
                </a:extLst>
              </p:cNvPr>
              <p:cNvCxnSpPr/>
              <p:nvPr/>
            </p:nvCxnSpPr>
            <p:spPr>
              <a:xfrm flipV="1">
                <a:off x="1955966" y="4201339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888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6FD8A-A615-4FB8-9047-EFCEAC6BE183}"/>
              </a:ext>
            </a:extLst>
          </p:cNvPr>
          <p:cNvSpPr/>
          <p:nvPr/>
        </p:nvSpPr>
        <p:spPr>
          <a:xfrm>
            <a:off x="3731001" y="2391986"/>
            <a:ext cx="2253004" cy="5404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7E8D7-CF73-48E4-9E55-9DACBA1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STL formulas: Settling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5F3-0707-4252-88FC-FA4A3B4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C1732-B6B3-4D88-B316-2821A21B6F90}"/>
              </a:ext>
            </a:extLst>
          </p:cNvPr>
          <p:cNvCxnSpPr/>
          <p:nvPr/>
        </p:nvCxnSpPr>
        <p:spPr>
          <a:xfrm flipV="1">
            <a:off x="829672" y="1757966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63FE97-FADA-4AC8-ADFE-0861AAF57F5E}"/>
              </a:ext>
            </a:extLst>
          </p:cNvPr>
          <p:cNvCxnSpPr/>
          <p:nvPr/>
        </p:nvCxnSpPr>
        <p:spPr>
          <a:xfrm>
            <a:off x="601072" y="4536850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DAEA86-99AB-437D-8BB8-8885659AB54D}"/>
              </a:ext>
            </a:extLst>
          </p:cNvPr>
          <p:cNvSpPr txBox="1"/>
          <p:nvPr/>
        </p:nvSpPr>
        <p:spPr>
          <a:xfrm>
            <a:off x="5491677" y="459671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/>
              <p:nvPr/>
            </p:nvSpPr>
            <p:spPr>
              <a:xfrm>
                <a:off x="4133733" y="3216068"/>
                <a:ext cx="7990777" cy="890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Settling Time: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,∞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ref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33" y="3216068"/>
                <a:ext cx="7990777" cy="890565"/>
              </a:xfrm>
              <a:prstGeom prst="rect">
                <a:avLst/>
              </a:prstGeom>
              <a:blipFill>
                <a:blip r:embed="rId2"/>
                <a:stretch>
                  <a:fillRect l="-1066" t="-473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9A1300-4C1D-4429-9349-A535E4986166}"/>
              </a:ext>
            </a:extLst>
          </p:cNvPr>
          <p:cNvCxnSpPr/>
          <p:nvPr/>
        </p:nvCxnSpPr>
        <p:spPr>
          <a:xfrm>
            <a:off x="6112354" y="4449959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DA8D85-DABE-48CE-8BB8-4C001B331796}"/>
              </a:ext>
            </a:extLst>
          </p:cNvPr>
          <p:cNvGrpSpPr/>
          <p:nvPr/>
        </p:nvGrpSpPr>
        <p:grpSpPr>
          <a:xfrm>
            <a:off x="0" y="2089938"/>
            <a:ext cx="11830477" cy="2125152"/>
            <a:chOff x="465728" y="3182363"/>
            <a:chExt cx="11830477" cy="2125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859" t="-5072" b="-7246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1E370-7F18-42D4-B7B0-928208C46CF9}"/>
                </a:ext>
              </a:extLst>
            </p:cNvPr>
            <p:cNvGrpSpPr/>
            <p:nvPr/>
          </p:nvGrpSpPr>
          <p:grpSpPr>
            <a:xfrm>
              <a:off x="465728" y="3182363"/>
              <a:ext cx="6671498" cy="2125152"/>
              <a:chOff x="446574" y="3210235"/>
              <a:chExt cx="6671498" cy="212515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A4962E-95E5-429F-82D7-E3B904DFA511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A3802C-383D-4642-BDA8-C82F39348657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6E96C2-C84E-4CA8-AF6D-8F90B83068D6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FCAC1D-3B2D-4102-B0D1-46EC82D283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9756" y="3534510"/>
                <a:ext cx="0" cy="473991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256BCB-ADFA-4C50-896F-C60A7137376D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3720" y="3534510"/>
                    <a:ext cx="44435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3720" y="3534510"/>
                    <a:ext cx="444352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5A9B28E-9CB1-432C-A653-DDC08CCCF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9B3AEC-8F9F-4C0E-9330-E36E2E694159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4E90B2-10F2-4674-B4FD-66E5B92B370D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327119-A030-4F56-86DF-D76E27264DF6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A06DF92-CE25-424E-AA31-2A4904768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724A13-597C-4BD2-B855-8417B68B7F70}"/>
              </a:ext>
            </a:extLst>
          </p:cNvPr>
          <p:cNvCxnSpPr/>
          <p:nvPr/>
        </p:nvCxnSpPr>
        <p:spPr>
          <a:xfrm flipV="1">
            <a:off x="3731000" y="1819261"/>
            <a:ext cx="2721" cy="270365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64C550-428A-4E9A-BB42-923A07BBD98A}"/>
                  </a:ext>
                </a:extLst>
              </p:cNvPr>
              <p:cNvSpPr txBox="1"/>
              <p:nvPr/>
            </p:nvSpPr>
            <p:spPr>
              <a:xfrm>
                <a:off x="331124" y="1807083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64C550-428A-4E9A-BB42-923A07BBD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4" y="1807083"/>
                <a:ext cx="4732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284C1EA-EE25-4F6C-B656-51805954C3E2}"/>
              </a:ext>
            </a:extLst>
          </p:cNvPr>
          <p:cNvGrpSpPr/>
          <p:nvPr/>
        </p:nvGrpSpPr>
        <p:grpSpPr>
          <a:xfrm>
            <a:off x="853553" y="2103402"/>
            <a:ext cx="4961603" cy="1987838"/>
            <a:chOff x="6072186" y="2216316"/>
            <a:chExt cx="4961603" cy="19878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A4B6DAA-9010-4233-A114-E14F3002ED93}"/>
                </a:ext>
              </a:extLst>
            </p:cNvPr>
            <p:cNvCxnSpPr/>
            <p:nvPr/>
          </p:nvCxnSpPr>
          <p:spPr>
            <a:xfrm flipV="1">
              <a:off x="6072186" y="4194061"/>
              <a:ext cx="695325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66A8CE4F-95DC-4BA7-920C-B4D5E907D783}"/>
                </a:ext>
              </a:extLst>
            </p:cNvPr>
            <p:cNvSpPr/>
            <p:nvPr/>
          </p:nvSpPr>
          <p:spPr>
            <a:xfrm>
              <a:off x="6723727" y="2216316"/>
              <a:ext cx="4310062" cy="1987838"/>
            </a:xfrm>
            <a:custGeom>
              <a:avLst/>
              <a:gdLst>
                <a:gd name="connsiteX0" fmla="*/ 0 w 3657600"/>
                <a:gd name="connsiteY0" fmla="*/ 2439845 h 2439845"/>
                <a:gd name="connsiteX1" fmla="*/ 504825 w 3657600"/>
                <a:gd name="connsiteY1" fmla="*/ 30020 h 2439845"/>
                <a:gd name="connsiteX2" fmla="*/ 1400175 w 3657600"/>
                <a:gd name="connsiteY2" fmla="*/ 1049195 h 2439845"/>
                <a:gd name="connsiteX3" fmla="*/ 1933575 w 3657600"/>
                <a:gd name="connsiteY3" fmla="*/ 430070 h 2439845"/>
                <a:gd name="connsiteX4" fmla="*/ 2362200 w 3657600"/>
                <a:gd name="connsiteY4" fmla="*/ 887270 h 2439845"/>
                <a:gd name="connsiteX5" fmla="*/ 2581275 w 3657600"/>
                <a:gd name="connsiteY5" fmla="*/ 601520 h 2439845"/>
                <a:gd name="connsiteX6" fmla="*/ 2790825 w 3657600"/>
                <a:gd name="connsiteY6" fmla="*/ 801545 h 2439845"/>
                <a:gd name="connsiteX7" fmla="*/ 2924175 w 3657600"/>
                <a:gd name="connsiteY7" fmla="*/ 696770 h 2439845"/>
                <a:gd name="connsiteX8" fmla="*/ 3057525 w 3657600"/>
                <a:gd name="connsiteY8" fmla="*/ 734870 h 2439845"/>
                <a:gd name="connsiteX9" fmla="*/ 3095625 w 3657600"/>
                <a:gd name="connsiteY9" fmla="*/ 715820 h 2439845"/>
                <a:gd name="connsiteX10" fmla="*/ 3162300 w 3657600"/>
                <a:gd name="connsiteY10" fmla="*/ 715820 h 2439845"/>
                <a:gd name="connsiteX11" fmla="*/ 3200400 w 3657600"/>
                <a:gd name="connsiteY11" fmla="*/ 753920 h 2439845"/>
                <a:gd name="connsiteX12" fmla="*/ 3276600 w 3657600"/>
                <a:gd name="connsiteY12" fmla="*/ 706295 h 2439845"/>
                <a:gd name="connsiteX13" fmla="*/ 3333750 w 3657600"/>
                <a:gd name="connsiteY13" fmla="*/ 744395 h 2439845"/>
                <a:gd name="connsiteX14" fmla="*/ 3419475 w 3657600"/>
                <a:gd name="connsiteY14" fmla="*/ 715820 h 2439845"/>
                <a:gd name="connsiteX15" fmla="*/ 3533775 w 3657600"/>
                <a:gd name="connsiteY15" fmla="*/ 744395 h 2439845"/>
                <a:gd name="connsiteX16" fmla="*/ 3657600 w 3657600"/>
                <a:gd name="connsiteY16" fmla="*/ 734870 h 2439845"/>
                <a:gd name="connsiteX17" fmla="*/ 3657600 w 3657600"/>
                <a:gd name="connsiteY17" fmla="*/ 734870 h 2439845"/>
                <a:gd name="connsiteX0" fmla="*/ 0 w 3657600"/>
                <a:gd name="connsiteY0" fmla="*/ 2428345 h 2428345"/>
                <a:gd name="connsiteX1" fmla="*/ 842568 w 3657600"/>
                <a:gd name="connsiteY1" fmla="*/ 30242 h 2428345"/>
                <a:gd name="connsiteX2" fmla="*/ 1400175 w 3657600"/>
                <a:gd name="connsiteY2" fmla="*/ 1037695 h 2428345"/>
                <a:gd name="connsiteX3" fmla="*/ 1933575 w 3657600"/>
                <a:gd name="connsiteY3" fmla="*/ 418570 h 2428345"/>
                <a:gd name="connsiteX4" fmla="*/ 2362200 w 3657600"/>
                <a:gd name="connsiteY4" fmla="*/ 875770 h 2428345"/>
                <a:gd name="connsiteX5" fmla="*/ 2581275 w 3657600"/>
                <a:gd name="connsiteY5" fmla="*/ 590020 h 2428345"/>
                <a:gd name="connsiteX6" fmla="*/ 2790825 w 3657600"/>
                <a:gd name="connsiteY6" fmla="*/ 790045 h 2428345"/>
                <a:gd name="connsiteX7" fmla="*/ 2924175 w 3657600"/>
                <a:gd name="connsiteY7" fmla="*/ 685270 h 2428345"/>
                <a:gd name="connsiteX8" fmla="*/ 3057525 w 3657600"/>
                <a:gd name="connsiteY8" fmla="*/ 723370 h 2428345"/>
                <a:gd name="connsiteX9" fmla="*/ 3095625 w 3657600"/>
                <a:gd name="connsiteY9" fmla="*/ 704320 h 2428345"/>
                <a:gd name="connsiteX10" fmla="*/ 3162300 w 3657600"/>
                <a:gd name="connsiteY10" fmla="*/ 704320 h 2428345"/>
                <a:gd name="connsiteX11" fmla="*/ 3200400 w 3657600"/>
                <a:gd name="connsiteY11" fmla="*/ 742420 h 2428345"/>
                <a:gd name="connsiteX12" fmla="*/ 3276600 w 3657600"/>
                <a:gd name="connsiteY12" fmla="*/ 694795 h 2428345"/>
                <a:gd name="connsiteX13" fmla="*/ 3333750 w 3657600"/>
                <a:gd name="connsiteY13" fmla="*/ 732895 h 2428345"/>
                <a:gd name="connsiteX14" fmla="*/ 3419475 w 3657600"/>
                <a:gd name="connsiteY14" fmla="*/ 704320 h 2428345"/>
                <a:gd name="connsiteX15" fmla="*/ 3533775 w 3657600"/>
                <a:gd name="connsiteY15" fmla="*/ 732895 h 2428345"/>
                <a:gd name="connsiteX16" fmla="*/ 3657600 w 3657600"/>
                <a:gd name="connsiteY16" fmla="*/ 723370 h 2428345"/>
                <a:gd name="connsiteX17" fmla="*/ 3657600 w 3657600"/>
                <a:gd name="connsiteY17" fmla="*/ 723370 h 2428345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1933575 w 3657600"/>
                <a:gd name="connsiteY3" fmla="*/ 414594 h 2424369"/>
                <a:gd name="connsiteX4" fmla="*/ 2362200 w 3657600"/>
                <a:gd name="connsiteY4" fmla="*/ 871794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2048715 w 3657600"/>
                <a:gd name="connsiteY3" fmla="*/ 414594 h 2424369"/>
                <a:gd name="connsiteX4" fmla="*/ 2362200 w 3657600"/>
                <a:gd name="connsiteY4" fmla="*/ 871794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2048715 w 3657600"/>
                <a:gd name="connsiteY3" fmla="*/ 414594 h 2424369"/>
                <a:gd name="connsiteX4" fmla="*/ 2454311 w 3657600"/>
                <a:gd name="connsiteY4" fmla="*/ 918679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550136"/>
                <a:gd name="connsiteY0" fmla="*/ 2424369 h 2424369"/>
                <a:gd name="connsiteX1" fmla="*/ 735104 w 3550136"/>
                <a:gd name="connsiteY1" fmla="*/ 26266 h 2424369"/>
                <a:gd name="connsiteX2" fmla="*/ 1484611 w 3550136"/>
                <a:gd name="connsiteY2" fmla="*/ 1104047 h 2424369"/>
                <a:gd name="connsiteX3" fmla="*/ 1941251 w 3550136"/>
                <a:gd name="connsiteY3" fmla="*/ 414594 h 2424369"/>
                <a:gd name="connsiteX4" fmla="*/ 2346847 w 3550136"/>
                <a:gd name="connsiteY4" fmla="*/ 918679 h 2424369"/>
                <a:gd name="connsiteX5" fmla="*/ 2473811 w 3550136"/>
                <a:gd name="connsiteY5" fmla="*/ 586044 h 2424369"/>
                <a:gd name="connsiteX6" fmla="*/ 2683361 w 3550136"/>
                <a:gd name="connsiteY6" fmla="*/ 786069 h 2424369"/>
                <a:gd name="connsiteX7" fmla="*/ 2816711 w 3550136"/>
                <a:gd name="connsiteY7" fmla="*/ 681294 h 2424369"/>
                <a:gd name="connsiteX8" fmla="*/ 2950061 w 3550136"/>
                <a:gd name="connsiteY8" fmla="*/ 719394 h 2424369"/>
                <a:gd name="connsiteX9" fmla="*/ 2988161 w 3550136"/>
                <a:gd name="connsiteY9" fmla="*/ 700344 h 2424369"/>
                <a:gd name="connsiteX10" fmla="*/ 3054836 w 3550136"/>
                <a:gd name="connsiteY10" fmla="*/ 700344 h 2424369"/>
                <a:gd name="connsiteX11" fmla="*/ 3092936 w 3550136"/>
                <a:gd name="connsiteY11" fmla="*/ 738444 h 2424369"/>
                <a:gd name="connsiteX12" fmla="*/ 3169136 w 3550136"/>
                <a:gd name="connsiteY12" fmla="*/ 690819 h 2424369"/>
                <a:gd name="connsiteX13" fmla="*/ 3226286 w 3550136"/>
                <a:gd name="connsiteY13" fmla="*/ 728919 h 2424369"/>
                <a:gd name="connsiteX14" fmla="*/ 3312011 w 3550136"/>
                <a:gd name="connsiteY14" fmla="*/ 700344 h 2424369"/>
                <a:gd name="connsiteX15" fmla="*/ 3426311 w 3550136"/>
                <a:gd name="connsiteY15" fmla="*/ 728919 h 2424369"/>
                <a:gd name="connsiteX16" fmla="*/ 3550136 w 3550136"/>
                <a:gd name="connsiteY16" fmla="*/ 719394 h 2424369"/>
                <a:gd name="connsiteX17" fmla="*/ 3550136 w 3550136"/>
                <a:gd name="connsiteY17" fmla="*/ 719394 h 2424369"/>
                <a:gd name="connsiteX0" fmla="*/ 0 w 3573164"/>
                <a:gd name="connsiteY0" fmla="*/ 2424369 h 2424369"/>
                <a:gd name="connsiteX1" fmla="*/ 758132 w 3573164"/>
                <a:gd name="connsiteY1" fmla="*/ 26266 h 2424369"/>
                <a:gd name="connsiteX2" fmla="*/ 1507639 w 3573164"/>
                <a:gd name="connsiteY2" fmla="*/ 1104047 h 2424369"/>
                <a:gd name="connsiteX3" fmla="*/ 1964279 w 3573164"/>
                <a:gd name="connsiteY3" fmla="*/ 414594 h 2424369"/>
                <a:gd name="connsiteX4" fmla="*/ 2369875 w 3573164"/>
                <a:gd name="connsiteY4" fmla="*/ 918679 h 2424369"/>
                <a:gd name="connsiteX5" fmla="*/ 2496839 w 3573164"/>
                <a:gd name="connsiteY5" fmla="*/ 586044 h 2424369"/>
                <a:gd name="connsiteX6" fmla="*/ 2706389 w 3573164"/>
                <a:gd name="connsiteY6" fmla="*/ 786069 h 2424369"/>
                <a:gd name="connsiteX7" fmla="*/ 2839739 w 3573164"/>
                <a:gd name="connsiteY7" fmla="*/ 681294 h 2424369"/>
                <a:gd name="connsiteX8" fmla="*/ 2973089 w 3573164"/>
                <a:gd name="connsiteY8" fmla="*/ 719394 h 2424369"/>
                <a:gd name="connsiteX9" fmla="*/ 3011189 w 3573164"/>
                <a:gd name="connsiteY9" fmla="*/ 700344 h 2424369"/>
                <a:gd name="connsiteX10" fmla="*/ 3077864 w 3573164"/>
                <a:gd name="connsiteY10" fmla="*/ 700344 h 2424369"/>
                <a:gd name="connsiteX11" fmla="*/ 3115964 w 3573164"/>
                <a:gd name="connsiteY11" fmla="*/ 738444 h 2424369"/>
                <a:gd name="connsiteX12" fmla="*/ 3192164 w 3573164"/>
                <a:gd name="connsiteY12" fmla="*/ 690819 h 2424369"/>
                <a:gd name="connsiteX13" fmla="*/ 3249314 w 3573164"/>
                <a:gd name="connsiteY13" fmla="*/ 728919 h 2424369"/>
                <a:gd name="connsiteX14" fmla="*/ 3335039 w 3573164"/>
                <a:gd name="connsiteY14" fmla="*/ 700344 h 2424369"/>
                <a:gd name="connsiteX15" fmla="*/ 3449339 w 3573164"/>
                <a:gd name="connsiteY15" fmla="*/ 728919 h 2424369"/>
                <a:gd name="connsiteX16" fmla="*/ 3573164 w 3573164"/>
                <a:gd name="connsiteY16" fmla="*/ 719394 h 2424369"/>
                <a:gd name="connsiteX17" fmla="*/ 3573164 w 3573164"/>
                <a:gd name="connsiteY17" fmla="*/ 719394 h 2424369"/>
                <a:gd name="connsiteX0" fmla="*/ 0 w 3573164"/>
                <a:gd name="connsiteY0" fmla="*/ 2447444 h 2447444"/>
                <a:gd name="connsiteX1" fmla="*/ 911651 w 3573164"/>
                <a:gd name="connsiteY1" fmla="*/ 25898 h 2447444"/>
                <a:gd name="connsiteX2" fmla="*/ 1507639 w 3573164"/>
                <a:gd name="connsiteY2" fmla="*/ 1127122 h 2447444"/>
                <a:gd name="connsiteX3" fmla="*/ 1964279 w 3573164"/>
                <a:gd name="connsiteY3" fmla="*/ 437669 h 2447444"/>
                <a:gd name="connsiteX4" fmla="*/ 2369875 w 3573164"/>
                <a:gd name="connsiteY4" fmla="*/ 941754 h 2447444"/>
                <a:gd name="connsiteX5" fmla="*/ 2496839 w 3573164"/>
                <a:gd name="connsiteY5" fmla="*/ 609119 h 2447444"/>
                <a:gd name="connsiteX6" fmla="*/ 2706389 w 3573164"/>
                <a:gd name="connsiteY6" fmla="*/ 809144 h 2447444"/>
                <a:gd name="connsiteX7" fmla="*/ 2839739 w 3573164"/>
                <a:gd name="connsiteY7" fmla="*/ 704369 h 2447444"/>
                <a:gd name="connsiteX8" fmla="*/ 2973089 w 3573164"/>
                <a:gd name="connsiteY8" fmla="*/ 742469 h 2447444"/>
                <a:gd name="connsiteX9" fmla="*/ 3011189 w 3573164"/>
                <a:gd name="connsiteY9" fmla="*/ 723419 h 2447444"/>
                <a:gd name="connsiteX10" fmla="*/ 3077864 w 3573164"/>
                <a:gd name="connsiteY10" fmla="*/ 723419 h 2447444"/>
                <a:gd name="connsiteX11" fmla="*/ 3115964 w 3573164"/>
                <a:gd name="connsiteY11" fmla="*/ 761519 h 2447444"/>
                <a:gd name="connsiteX12" fmla="*/ 3192164 w 3573164"/>
                <a:gd name="connsiteY12" fmla="*/ 713894 h 2447444"/>
                <a:gd name="connsiteX13" fmla="*/ 3249314 w 3573164"/>
                <a:gd name="connsiteY13" fmla="*/ 751994 h 2447444"/>
                <a:gd name="connsiteX14" fmla="*/ 3335039 w 3573164"/>
                <a:gd name="connsiteY14" fmla="*/ 723419 h 2447444"/>
                <a:gd name="connsiteX15" fmla="*/ 3449339 w 3573164"/>
                <a:gd name="connsiteY15" fmla="*/ 751994 h 2447444"/>
                <a:gd name="connsiteX16" fmla="*/ 3573164 w 3573164"/>
                <a:gd name="connsiteY16" fmla="*/ 742469 h 2447444"/>
                <a:gd name="connsiteX17" fmla="*/ 3573164 w 3573164"/>
                <a:gd name="connsiteY17" fmla="*/ 742469 h 2447444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1964279 w 3573164"/>
                <a:gd name="connsiteY3" fmla="*/ 436462 h 2446237"/>
                <a:gd name="connsiteX4" fmla="*/ 2369875 w 3573164"/>
                <a:gd name="connsiteY4" fmla="*/ 940547 h 2446237"/>
                <a:gd name="connsiteX5" fmla="*/ 2496839 w 3573164"/>
                <a:gd name="connsiteY5" fmla="*/ 607912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2079418 w 3573164"/>
                <a:gd name="connsiteY3" fmla="*/ 436462 h 2446237"/>
                <a:gd name="connsiteX4" fmla="*/ 2369875 w 3573164"/>
                <a:gd name="connsiteY4" fmla="*/ 940547 h 2446237"/>
                <a:gd name="connsiteX5" fmla="*/ 2496839 w 3573164"/>
                <a:gd name="connsiteY5" fmla="*/ 607912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2079418 w 3573164"/>
                <a:gd name="connsiteY3" fmla="*/ 436462 h 2446237"/>
                <a:gd name="connsiteX4" fmla="*/ 2369875 w 3573164"/>
                <a:gd name="connsiteY4" fmla="*/ 940547 h 2446237"/>
                <a:gd name="connsiteX5" fmla="*/ 2596627 w 3573164"/>
                <a:gd name="connsiteY5" fmla="*/ 596191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3164" h="2446237">
                  <a:moveTo>
                    <a:pt x="0" y="2446237"/>
                  </a:moveTo>
                  <a:cubicBezTo>
                    <a:pt x="135731" y="1357212"/>
                    <a:pt x="638629" y="240838"/>
                    <a:pt x="911651" y="24691"/>
                  </a:cubicBezTo>
                  <a:cubicBezTo>
                    <a:pt x="1184673" y="-191456"/>
                    <a:pt x="1443502" y="1080730"/>
                    <a:pt x="1638130" y="1149358"/>
                  </a:cubicBezTo>
                  <a:cubicBezTo>
                    <a:pt x="1832758" y="1217986"/>
                    <a:pt x="1957461" y="471264"/>
                    <a:pt x="2079418" y="436462"/>
                  </a:cubicBezTo>
                  <a:cubicBezTo>
                    <a:pt x="2201375" y="401660"/>
                    <a:pt x="2283673" y="913925"/>
                    <a:pt x="2369875" y="940547"/>
                  </a:cubicBezTo>
                  <a:cubicBezTo>
                    <a:pt x="2456077" y="967169"/>
                    <a:pt x="2540541" y="618293"/>
                    <a:pt x="2596627" y="596191"/>
                  </a:cubicBezTo>
                  <a:cubicBezTo>
                    <a:pt x="2652713" y="574089"/>
                    <a:pt x="2665870" y="790109"/>
                    <a:pt x="2706389" y="807937"/>
                  </a:cubicBezTo>
                  <a:cubicBezTo>
                    <a:pt x="2746908" y="825765"/>
                    <a:pt x="2795289" y="714275"/>
                    <a:pt x="2839739" y="703162"/>
                  </a:cubicBezTo>
                  <a:cubicBezTo>
                    <a:pt x="2884189" y="692049"/>
                    <a:pt x="2944514" y="738087"/>
                    <a:pt x="2973089" y="741262"/>
                  </a:cubicBezTo>
                  <a:cubicBezTo>
                    <a:pt x="3001664" y="744437"/>
                    <a:pt x="2993727" y="725387"/>
                    <a:pt x="3011189" y="722212"/>
                  </a:cubicBezTo>
                  <a:cubicBezTo>
                    <a:pt x="3028652" y="719037"/>
                    <a:pt x="3060402" y="715862"/>
                    <a:pt x="3077864" y="722212"/>
                  </a:cubicBezTo>
                  <a:cubicBezTo>
                    <a:pt x="3095326" y="728562"/>
                    <a:pt x="3096914" y="761899"/>
                    <a:pt x="3115964" y="760312"/>
                  </a:cubicBezTo>
                  <a:cubicBezTo>
                    <a:pt x="3135014" y="758725"/>
                    <a:pt x="3169939" y="714274"/>
                    <a:pt x="3192164" y="712687"/>
                  </a:cubicBezTo>
                  <a:cubicBezTo>
                    <a:pt x="3214389" y="711100"/>
                    <a:pt x="3225501" y="749199"/>
                    <a:pt x="3249314" y="750787"/>
                  </a:cubicBezTo>
                  <a:cubicBezTo>
                    <a:pt x="3273127" y="752375"/>
                    <a:pt x="3301702" y="722212"/>
                    <a:pt x="3335039" y="722212"/>
                  </a:cubicBezTo>
                  <a:cubicBezTo>
                    <a:pt x="3368376" y="722212"/>
                    <a:pt x="3409652" y="747612"/>
                    <a:pt x="3449339" y="750787"/>
                  </a:cubicBezTo>
                  <a:lnTo>
                    <a:pt x="3573164" y="741262"/>
                  </a:lnTo>
                  <a:lnTo>
                    <a:pt x="3573164" y="741262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187B81-E39A-450D-8181-E24F95ED4CD8}"/>
                  </a:ext>
                </a:extLst>
              </p:cNvPr>
              <p:cNvSpPr txBox="1"/>
              <p:nvPr/>
            </p:nvSpPr>
            <p:spPr>
              <a:xfrm>
                <a:off x="2632557" y="3718973"/>
                <a:ext cx="595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187B81-E39A-450D-8181-E24F95ED4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57" y="3718973"/>
                <a:ext cx="5954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2009B-C18D-4E09-B8D2-2A2E9A0EF105}"/>
                  </a:ext>
                </a:extLst>
              </p:cNvPr>
              <p:cNvSpPr txBox="1"/>
              <p:nvPr/>
            </p:nvSpPr>
            <p:spPr>
              <a:xfrm>
                <a:off x="5827765" y="4006864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2009B-C18D-4E09-B8D2-2A2E9A0E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765" y="4006864"/>
                <a:ext cx="4908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EBA61F-A640-4D55-ADE6-26371A617501}"/>
              </a:ext>
            </a:extLst>
          </p:cNvPr>
          <p:cNvCxnSpPr>
            <a:cxnSpLocks/>
          </p:cNvCxnSpPr>
          <p:nvPr/>
        </p:nvCxnSpPr>
        <p:spPr>
          <a:xfrm>
            <a:off x="1490238" y="4236334"/>
            <a:ext cx="2240762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29AD36-FF42-4182-B00F-0533374987A1}"/>
              </a:ext>
            </a:extLst>
          </p:cNvPr>
          <p:cNvCxnSpPr/>
          <p:nvPr/>
        </p:nvCxnSpPr>
        <p:spPr>
          <a:xfrm flipV="1">
            <a:off x="1505094" y="3268011"/>
            <a:ext cx="0" cy="115279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775644A-9CCA-D479-A8E8-7346409F9F9C}"/>
                  </a:ext>
                </a:extLst>
              </p14:cNvPr>
              <p14:cNvContentPartPr/>
              <p14:nvPr/>
            </p14:nvContentPartPr>
            <p14:xfrm>
              <a:off x="5638680" y="2400120"/>
              <a:ext cx="729000" cy="28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775644A-9CCA-D479-A8E8-7346409F9F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9320" y="2390760"/>
                <a:ext cx="747720" cy="3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01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126B-A683-4441-98E2-31194A4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Path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6F3A9-905B-4182-88D9-FB83D5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1976" y="1402782"/>
                <a:ext cx="4986615" cy="33541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Whenever the robot visits the kitchen, it should visit the bedroom within the next 15 mins.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0,15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Robot should not go to the bathroom in the first 60 mins.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𝑏𝑎𝑡h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976" y="1402782"/>
                <a:ext cx="4986615" cy="3354129"/>
              </a:xfrm>
              <a:prstGeom prst="rect">
                <a:avLst/>
              </a:prstGeom>
              <a:blipFill>
                <a:blip r:embed="rId2"/>
                <a:stretch>
                  <a:fillRect l="-978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54141-8896-4811-A219-5C6B4168A436}"/>
                  </a:ext>
                </a:extLst>
              </p:cNvPr>
              <p:cNvSpPr/>
              <p:nvPr/>
            </p:nvSpPr>
            <p:spPr>
              <a:xfrm>
                <a:off x="7226141" y="4130447"/>
                <a:ext cx="487309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: Box describing room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Position of robot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54141-8896-4811-A219-5C6B4168A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141" y="4130447"/>
                <a:ext cx="4873093" cy="1200329"/>
              </a:xfrm>
              <a:prstGeom prst="rect">
                <a:avLst/>
              </a:prstGeom>
              <a:blipFill>
                <a:blip r:embed="rId3"/>
                <a:stretch>
                  <a:fillRect l="-375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00ECB18-8894-4362-B766-2CBCB7F3F207}"/>
              </a:ext>
            </a:extLst>
          </p:cNvPr>
          <p:cNvGrpSpPr/>
          <p:nvPr/>
        </p:nvGrpSpPr>
        <p:grpSpPr>
          <a:xfrm>
            <a:off x="43409" y="1068061"/>
            <a:ext cx="6942321" cy="3741284"/>
            <a:chOff x="202946" y="1477720"/>
            <a:chExt cx="6942321" cy="37412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8CD534-35F3-4E4B-9552-BB78231A1898}"/>
                </a:ext>
              </a:extLst>
            </p:cNvPr>
            <p:cNvGrpSpPr/>
            <p:nvPr/>
          </p:nvGrpSpPr>
          <p:grpSpPr>
            <a:xfrm>
              <a:off x="248899" y="1638995"/>
              <a:ext cx="6896368" cy="3580009"/>
              <a:chOff x="1537855" y="1918860"/>
              <a:chExt cx="7897090" cy="3580009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F57F7EB-AE0B-4377-9E84-9CC3C136813D}"/>
                  </a:ext>
                </a:extLst>
              </p:cNvPr>
              <p:cNvSpPr/>
              <p:nvPr/>
            </p:nvSpPr>
            <p:spPr>
              <a:xfrm rot="5400000">
                <a:off x="5255374" y="2006105"/>
                <a:ext cx="259082" cy="8459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374D72F-E264-448C-94D8-ABAFC2A5BD47}"/>
                  </a:ext>
                </a:extLst>
              </p:cNvPr>
              <p:cNvGrpSpPr/>
              <p:nvPr/>
            </p:nvGrpSpPr>
            <p:grpSpPr>
              <a:xfrm>
                <a:off x="1537855" y="1933087"/>
                <a:ext cx="7897090" cy="3565782"/>
                <a:chOff x="1537855" y="1933087"/>
                <a:chExt cx="7897090" cy="3565782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314EB8E-CB30-41F7-9B7A-F0AD6D0B7361}"/>
                    </a:ext>
                  </a:extLst>
                </p:cNvPr>
                <p:cNvSpPr/>
                <p:nvPr/>
              </p:nvSpPr>
              <p:spPr>
                <a:xfrm>
                  <a:off x="1542011" y="2161309"/>
                  <a:ext cx="7888778" cy="333756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862BD67D-3E77-4563-ADFF-ED4CB90A2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855" y="2161309"/>
                      <a:ext cx="2597727" cy="2592875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Kitchen</a:t>
                      </a: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1FD3EEF8-19F3-4D4A-BE5A-0BA60479217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37855" y="2161309"/>
                      <a:ext cx="2597727" cy="25928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CD4D4EC9-22E3-4286-869F-D5303D865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3062" y="3595254"/>
                      <a:ext cx="2597727" cy="1903615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Bedroom </a:t>
                      </a:r>
                      <a14:m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A08289B3-162E-481B-BC1A-E47040BFE8F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3062" y="3595254"/>
                      <a:ext cx="2597727" cy="190361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2338129E-F9F2-4B86-B279-DC0B14F6E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9738" y="2161308"/>
                      <a:ext cx="2693324" cy="333756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Living Room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(ℓ)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B70A311F-3224-4BA4-988D-E21EDA6FF7D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9738" y="2161308"/>
                      <a:ext cx="2693324" cy="333756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92F679F7-4E12-485F-911D-3FEBA4C066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2011" y="4763192"/>
                      <a:ext cx="2597727" cy="726669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Bathroom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E9636E47-E79A-4399-897F-9ADA3B71D18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42011" y="4763192"/>
                      <a:ext cx="2597727" cy="7266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0FDE165-DE7C-469E-8795-F01CA6B3668E}"/>
                    </a:ext>
                  </a:extLst>
                </p:cNvPr>
                <p:cNvCxnSpPr/>
                <p:nvPr/>
              </p:nvCxnSpPr>
              <p:spPr>
                <a:xfrm flipH="1">
                  <a:off x="3902825" y="2793076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A81370-5428-45A5-A8B8-F27CF336B34B}"/>
                    </a:ext>
                  </a:extLst>
                </p:cNvPr>
                <p:cNvSpPr/>
                <p:nvPr/>
              </p:nvSpPr>
              <p:spPr>
                <a:xfrm>
                  <a:off x="3931920" y="3233651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5E7E490-6C53-499C-8B3A-110989674931}"/>
                    </a:ext>
                  </a:extLst>
                </p:cNvPr>
                <p:cNvCxnSpPr/>
                <p:nvPr/>
              </p:nvCxnSpPr>
              <p:spPr>
                <a:xfrm flipH="1">
                  <a:off x="6600305" y="2649910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5A4857B1-049C-4A52-B219-33D97AC1EE90}"/>
                    </a:ext>
                  </a:extLst>
                </p:cNvPr>
                <p:cNvSpPr/>
                <p:nvPr/>
              </p:nvSpPr>
              <p:spPr>
                <a:xfrm>
                  <a:off x="6629400" y="3090485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C3B566C-B977-43B9-80D4-4AAABFB9E653}"/>
                    </a:ext>
                  </a:extLst>
                </p:cNvPr>
                <p:cNvCxnSpPr/>
                <p:nvPr/>
              </p:nvCxnSpPr>
              <p:spPr>
                <a:xfrm flipH="1">
                  <a:off x="6600305" y="4457928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2DB3C5A-B1A3-4C4D-AF2E-B506DB26897C}"/>
                    </a:ext>
                  </a:extLst>
                </p:cNvPr>
                <p:cNvSpPr/>
                <p:nvPr/>
              </p:nvSpPr>
              <p:spPr>
                <a:xfrm>
                  <a:off x="6629400" y="4898503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3F1995A-D58C-471A-8DAF-B64BDF299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39738" y="4879253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90A6DF5-2C31-4F02-9CDB-62FD13CA6531}"/>
                    </a:ext>
                  </a:extLst>
                </p:cNvPr>
                <p:cNvSpPr/>
                <p:nvPr/>
              </p:nvSpPr>
              <p:spPr>
                <a:xfrm flipH="1">
                  <a:off x="4168833" y="5319828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D53D61C-6724-498F-A5E0-AE3B7A9DF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2244" y="1933087"/>
                  <a:ext cx="344981" cy="22637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FA5EAA79-5F32-47EA-8FA6-D5A9619E1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7218" y="2159458"/>
                      <a:ext cx="2597727" cy="1435795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Study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08E5594C-3FC7-4950-9D92-1B340646073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7218" y="2159458"/>
                      <a:ext cx="2597727" cy="143579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611D90-CF1E-465D-848C-4669E9FB1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9344" y="1898077"/>
              <a:ext cx="496518" cy="44623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F24520-5E41-47B1-A59C-B2F47892DAB7}"/>
                </a:ext>
              </a:extLst>
            </p:cNvPr>
            <p:cNvSpPr/>
            <p:nvPr/>
          </p:nvSpPr>
          <p:spPr>
            <a:xfrm>
              <a:off x="3632401" y="4178062"/>
              <a:ext cx="93297" cy="2482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97B8AD-4C16-442A-9E46-88372E2B2FC3}"/>
                </a:ext>
              </a:extLst>
            </p:cNvPr>
            <p:cNvSpPr/>
            <p:nvPr/>
          </p:nvSpPr>
          <p:spPr>
            <a:xfrm rot="5400000">
              <a:off x="4103529" y="3762205"/>
              <a:ext cx="116731" cy="8317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D3E326-DD6A-435F-A2E0-BB28AA150DC0}"/>
                </a:ext>
              </a:extLst>
            </p:cNvPr>
            <p:cNvSpPr/>
            <p:nvPr/>
          </p:nvSpPr>
          <p:spPr>
            <a:xfrm>
              <a:off x="4574304" y="4178062"/>
              <a:ext cx="93297" cy="2482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3FF974-3860-4B0D-A8FE-9D0380DBFDC6}"/>
                </a:ext>
              </a:extLst>
            </p:cNvPr>
            <p:cNvSpPr/>
            <p:nvPr/>
          </p:nvSpPr>
          <p:spPr>
            <a:xfrm rot="5400000">
              <a:off x="4037346" y="4287290"/>
              <a:ext cx="224599" cy="8317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B7EFCD-77AE-4B05-A2FC-CC39890920C8}"/>
                </a:ext>
              </a:extLst>
            </p:cNvPr>
            <p:cNvSpPr/>
            <p:nvPr/>
          </p:nvSpPr>
          <p:spPr>
            <a:xfrm rot="5400000">
              <a:off x="4129129" y="4648020"/>
              <a:ext cx="84953" cy="9587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55AF30-EBD1-4D92-8B50-FA1D186A3288}"/>
                </a:ext>
              </a:extLst>
            </p:cNvPr>
            <p:cNvSpPr txBox="1"/>
            <p:nvPr/>
          </p:nvSpPr>
          <p:spPr>
            <a:xfrm>
              <a:off x="4626482" y="481544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10145A-72AA-404D-8ACE-4576516C0500}"/>
                    </a:ext>
                  </a:extLst>
                </p:cNvPr>
                <p:cNvSpPr/>
                <p:nvPr/>
              </p:nvSpPr>
              <p:spPr>
                <a:xfrm>
                  <a:off x="2517442" y="1882035"/>
                  <a:ext cx="2355654" cy="596361"/>
                </a:xfrm>
                <a:prstGeom prst="rect">
                  <a:avLst/>
                </a:prstGeom>
                <a:solidFill>
                  <a:srgbClr val="FC95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Passage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10145A-72AA-404D-8ACE-4576516C0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442" y="1882035"/>
                  <a:ext cx="2355654" cy="5963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51592-7EFF-4116-8740-4EB310A8D1FF}"/>
                </a:ext>
              </a:extLst>
            </p:cNvPr>
            <p:cNvSpPr txBox="1"/>
            <p:nvPr/>
          </p:nvSpPr>
          <p:spPr>
            <a:xfrm>
              <a:off x="202946" y="4031095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(0,5)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FC35F6-9734-43E2-998D-BB486CD43C40}"/>
                </a:ext>
              </a:extLst>
            </p:cNvPr>
            <p:cNvSpPr txBox="1"/>
            <p:nvPr/>
          </p:nvSpPr>
          <p:spPr>
            <a:xfrm>
              <a:off x="2123256" y="147772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(15,25)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5B8BDD-D887-41EC-90A8-2B9C706CF0F3}"/>
                </a:ext>
              </a:extLst>
            </p:cNvPr>
            <p:cNvSpPr/>
            <p:nvPr/>
          </p:nvSpPr>
          <p:spPr>
            <a:xfrm>
              <a:off x="2481289" y="1868067"/>
              <a:ext cx="89013" cy="909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A6CDE24-7111-49AC-B22D-9885C39ED076}"/>
                </a:ext>
              </a:extLst>
            </p:cNvPr>
            <p:cNvSpPr/>
            <p:nvPr/>
          </p:nvSpPr>
          <p:spPr>
            <a:xfrm>
              <a:off x="232189" y="4417737"/>
              <a:ext cx="89013" cy="909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137AD2-0323-4438-99C1-93C12D61BDA9}"/>
                  </a:ext>
                </a:extLst>
              </p:cNvPr>
              <p:cNvSpPr/>
              <p:nvPr/>
            </p:nvSpPr>
            <p:spPr>
              <a:xfrm>
                <a:off x="89362" y="5063648"/>
                <a:ext cx="6799105" cy="517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 :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 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&lt;25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137AD2-0323-4438-99C1-93C12D61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2" y="5063648"/>
                <a:ext cx="6799105" cy="517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59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126B-A683-4441-98E2-31194A4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Path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6F3A9-905B-4182-88D9-FB83D5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8CD534-35F3-4E4B-9552-BB78231A1898}"/>
              </a:ext>
            </a:extLst>
          </p:cNvPr>
          <p:cNvGrpSpPr/>
          <p:nvPr/>
        </p:nvGrpSpPr>
        <p:grpSpPr>
          <a:xfrm>
            <a:off x="194212" y="1209202"/>
            <a:ext cx="6522472" cy="3580009"/>
            <a:chOff x="1537855" y="1918860"/>
            <a:chExt cx="7897090" cy="358000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57F7EB-AE0B-4377-9E84-9CC3C136813D}"/>
                </a:ext>
              </a:extLst>
            </p:cNvPr>
            <p:cNvSpPr/>
            <p:nvPr/>
          </p:nvSpPr>
          <p:spPr>
            <a:xfrm rot="5400000">
              <a:off x="5255374" y="2006105"/>
              <a:ext cx="259082" cy="8459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74D72F-E264-448C-94D8-ABAFC2A5BD47}"/>
                </a:ext>
              </a:extLst>
            </p:cNvPr>
            <p:cNvGrpSpPr/>
            <p:nvPr/>
          </p:nvGrpSpPr>
          <p:grpSpPr>
            <a:xfrm>
              <a:off x="1537855" y="1933087"/>
              <a:ext cx="7897090" cy="3565782"/>
              <a:chOff x="1537855" y="1933087"/>
              <a:chExt cx="7897090" cy="356578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14EB8E-CB30-41F7-9B7A-F0AD6D0B7361}"/>
                  </a:ext>
                </a:extLst>
              </p:cNvPr>
              <p:cNvSpPr/>
              <p:nvPr/>
            </p:nvSpPr>
            <p:spPr>
              <a:xfrm>
                <a:off x="1542011" y="2161309"/>
                <a:ext cx="7888778" cy="33375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862BD67D-3E77-4563-ADFF-ED4CB90A2B8A}"/>
                      </a:ext>
                    </a:extLst>
                  </p:cNvPr>
                  <p:cNvSpPr/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Kitchen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4D4EC9-22E3-4286-869F-D5303D86592E}"/>
                      </a:ext>
                    </a:extLst>
                  </p:cNvPr>
                  <p:cNvSpPr/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Bedroom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2338129E-F9F2-4B86-B279-DC0B14F6ED79}"/>
                      </a:ext>
                    </a:extLst>
                  </p:cNvPr>
                  <p:cNvSpPr/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Living Room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2F679F7-4E12-485F-911D-3FEBA4C06696}"/>
                      </a:ext>
                    </a:extLst>
                  </p:cNvPr>
                  <p:cNvSpPr/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Bathroom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0FDE165-DE7C-469E-8795-F01CA6B3668E}"/>
                  </a:ext>
                </a:extLst>
              </p:cNvPr>
              <p:cNvCxnSpPr/>
              <p:nvPr/>
            </p:nvCxnSpPr>
            <p:spPr>
              <a:xfrm flipH="1">
                <a:off x="3902825" y="2793076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5A81370-5428-45A5-A8B8-F27CF336B34B}"/>
                  </a:ext>
                </a:extLst>
              </p:cNvPr>
              <p:cNvSpPr/>
              <p:nvPr/>
            </p:nvSpPr>
            <p:spPr>
              <a:xfrm>
                <a:off x="3931920" y="3233651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5E7E490-6C53-499C-8B3A-110989674931}"/>
                  </a:ext>
                </a:extLst>
              </p:cNvPr>
              <p:cNvCxnSpPr/>
              <p:nvPr/>
            </p:nvCxnSpPr>
            <p:spPr>
              <a:xfrm flipH="1">
                <a:off x="6600305" y="2649910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A4857B1-049C-4A52-B219-33D97AC1EE90}"/>
                  </a:ext>
                </a:extLst>
              </p:cNvPr>
              <p:cNvSpPr/>
              <p:nvPr/>
            </p:nvSpPr>
            <p:spPr>
              <a:xfrm>
                <a:off x="6629400" y="3090485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C3B566C-B977-43B9-80D4-4AAABFB9E653}"/>
                  </a:ext>
                </a:extLst>
              </p:cNvPr>
              <p:cNvCxnSpPr/>
              <p:nvPr/>
            </p:nvCxnSpPr>
            <p:spPr>
              <a:xfrm flipH="1">
                <a:off x="6600305" y="4457928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DB3C5A-B1A3-4C4D-AF2E-B506DB26897C}"/>
                  </a:ext>
                </a:extLst>
              </p:cNvPr>
              <p:cNvSpPr/>
              <p:nvPr/>
            </p:nvSpPr>
            <p:spPr>
              <a:xfrm>
                <a:off x="6629400" y="4898503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F1995A-D58C-471A-8DAF-B64BDF299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38" y="4879253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90A6DF5-2C31-4F02-9CDB-62FD13CA6531}"/>
                  </a:ext>
                </a:extLst>
              </p:cNvPr>
              <p:cNvSpPr/>
              <p:nvPr/>
            </p:nvSpPr>
            <p:spPr>
              <a:xfrm flipH="1">
                <a:off x="4168833" y="5319828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D53D61C-6724-498F-A5E0-AE3B7A9DF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244" y="1933087"/>
                <a:ext cx="344981" cy="226371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FA5EAA79-5F32-47EA-8FA6-D5A9619E1B73}"/>
                      </a:ext>
                    </a:extLst>
                  </p:cNvPr>
                  <p:cNvSpPr/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Study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8611D90-CF1E-465D-848C-4669E9FB1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24" y="1468284"/>
            <a:ext cx="502027" cy="451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10145A-72AA-404D-8ACE-4576516C0500}"/>
                  </a:ext>
                </a:extLst>
              </p:cNvPr>
              <p:cNvSpPr/>
              <p:nvPr/>
            </p:nvSpPr>
            <p:spPr>
              <a:xfrm>
                <a:off x="2339762" y="1455770"/>
                <a:ext cx="2205865" cy="424343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10145A-72AA-404D-8ACE-4576516C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62" y="1455770"/>
                <a:ext cx="2205865" cy="424343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7744" y="1812616"/>
                <a:ext cx="5306453" cy="34534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The robot battery should last between 4 hours and 6 hours</a:t>
                </a:r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240,360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low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For the first 10 hours, the robot is never in any room for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2400" dirty="0"/>
                  <a:t> mins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[0,600]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sSub>
                                    <m:sSub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0" smtClean="0"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0,30</m:t>
                                          </m:r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744" y="1812616"/>
                <a:ext cx="5306453" cy="3453497"/>
              </a:xfrm>
              <a:prstGeom prst="rect">
                <a:avLst/>
              </a:prstGeom>
              <a:blipFill>
                <a:blip r:embed="rId9"/>
                <a:stretch>
                  <a:fillRect l="-689" t="-2822" r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31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0806CD-43CB-49C1-9418-06A8C1C6F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Quantitative semantics defined using the notion of a </a:t>
                </a:r>
                <a:r>
                  <a:rPr lang="en-US" i="1" dirty="0"/>
                  <a:t>Robust Satisfaction Value</a:t>
                </a:r>
                <a:r>
                  <a:rPr lang="en-US" dirty="0"/>
                  <a:t>, or </a:t>
                </a:r>
                <a:r>
                  <a:rPr lang="en-US" i="1" dirty="0"/>
                  <a:t>Robustness Value</a:t>
                </a:r>
              </a:p>
              <a:p>
                <a:r>
                  <a:rPr lang="en-US" dirty="0"/>
                  <a:t>Robustness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 function that maps</a:t>
                </a:r>
              </a:p>
              <a:p>
                <a:pPr lvl="1"/>
                <a:r>
                  <a:rPr lang="en-US" dirty="0"/>
                  <a:t>a given trace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 formula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and a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to some real value</a:t>
                </a:r>
              </a:p>
              <a:p>
                <a:r>
                  <a:rPr lang="en-US" dirty="0"/>
                  <a:t>We can interpret robustness as “distance to violation” of a given formula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0806CD-43CB-49C1-9418-06A8C1C6F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AE54A5-75DE-408D-93F8-83F4F54C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has quantitative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1E325-F041-48AA-AE60-1C1F20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2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7AB2649-63CE-48F4-B290-FD241578384A}"/>
              </a:ext>
            </a:extLst>
          </p:cNvPr>
          <p:cNvSpPr/>
          <p:nvPr/>
        </p:nvSpPr>
        <p:spPr>
          <a:xfrm>
            <a:off x="7264193" y="2506603"/>
            <a:ext cx="3368792" cy="100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2761A2-79D6-4723-B6EB-2C9CD584418E}"/>
              </a:ext>
            </a:extLst>
          </p:cNvPr>
          <p:cNvSpPr/>
          <p:nvPr/>
        </p:nvSpPr>
        <p:spPr>
          <a:xfrm>
            <a:off x="7277669" y="1424132"/>
            <a:ext cx="1665936" cy="2100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BA182B-C978-4F9A-B8D5-2E991F20226C}"/>
              </a:ext>
            </a:extLst>
          </p:cNvPr>
          <p:cNvSpPr/>
          <p:nvPr/>
        </p:nvSpPr>
        <p:spPr>
          <a:xfrm>
            <a:off x="881760" y="2625562"/>
            <a:ext cx="3105766" cy="100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02B13E-391D-400D-BBB5-99667939FEF6}"/>
              </a:ext>
            </a:extLst>
          </p:cNvPr>
          <p:cNvSpPr/>
          <p:nvPr/>
        </p:nvSpPr>
        <p:spPr>
          <a:xfrm>
            <a:off x="895236" y="1543091"/>
            <a:ext cx="1422709" cy="2100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03D10-206F-44C6-B329-64AE5494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violation/satisfaction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7B8E0-CA0C-44A9-BEA0-0DBF348A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6781A-3564-4D85-B283-89CB20B356B2}"/>
                  </a:ext>
                </a:extLst>
              </p:cNvPr>
              <p:cNvSpPr txBox="1"/>
              <p:nvPr/>
            </p:nvSpPr>
            <p:spPr>
              <a:xfrm>
                <a:off x="4166439" y="4708119"/>
                <a:ext cx="3975640" cy="685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 sz="3600" b="1" i="0" smtClean="0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box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50,100</m:t>
                              </m:r>
                            </m:e>
                          </m:d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)&lt;3)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6781A-3564-4D85-B283-89CB20B35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39" y="4708119"/>
                <a:ext cx="3975640" cy="685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BBE5DEA-0CF7-47AF-9C47-112C9392DFBD}"/>
              </a:ext>
            </a:extLst>
          </p:cNvPr>
          <p:cNvGrpSpPr/>
          <p:nvPr/>
        </p:nvGrpSpPr>
        <p:grpSpPr>
          <a:xfrm>
            <a:off x="6616435" y="1419937"/>
            <a:ext cx="4509629" cy="2695386"/>
            <a:chOff x="7397831" y="739847"/>
            <a:chExt cx="4509629" cy="26953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F00FBA-9E18-461B-8764-A119F86D8BDA}"/>
                </a:ext>
              </a:extLst>
            </p:cNvPr>
            <p:cNvSpPr txBox="1"/>
            <p:nvPr/>
          </p:nvSpPr>
          <p:spPr>
            <a:xfrm>
              <a:off x="10838977" y="1813574"/>
              <a:ext cx="1068483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How far is</a:t>
              </a:r>
            </a:p>
            <a:p>
              <a:r>
                <a:rPr lang="en-US" sz="1600" dirty="0"/>
                <a:t>bad?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C4FABB-FAAA-4D1E-A47F-80BC5602AAEA}"/>
                </a:ext>
              </a:extLst>
            </p:cNvPr>
            <p:cNvCxnSpPr/>
            <p:nvPr/>
          </p:nvCxnSpPr>
          <p:spPr>
            <a:xfrm>
              <a:off x="7397831" y="2835689"/>
              <a:ext cx="4328434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06835245-2D6E-4469-871C-0F71DB7EF4A9}"/>
                </a:ext>
              </a:extLst>
            </p:cNvPr>
            <p:cNvSpPr txBox="1"/>
            <p:nvPr/>
          </p:nvSpPr>
          <p:spPr>
            <a:xfrm>
              <a:off x="7684188" y="284399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7A429F0E-EE1B-4D61-B87C-7A8117052F83}"/>
                </a:ext>
              </a:extLst>
            </p:cNvPr>
            <p:cNvSpPr txBox="1"/>
            <p:nvPr/>
          </p:nvSpPr>
          <p:spPr>
            <a:xfrm>
              <a:off x="10854456" y="285229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100</a:t>
              </a:r>
            </a:p>
          </p:txBody>
        </p:sp>
        <p:sp>
          <p:nvSpPr>
            <p:cNvPr id="9" name="TextBox 32">
              <a:extLst>
                <a:ext uri="{FF2B5EF4-FFF2-40B4-BE49-F238E27FC236}">
                  <a16:creationId xmlns:a16="http://schemas.microsoft.com/office/drawing/2014/main" id="{0CB445D1-C9DC-4806-BC37-13113AB3ADE7}"/>
                </a:ext>
              </a:extLst>
            </p:cNvPr>
            <p:cNvSpPr txBox="1"/>
            <p:nvPr/>
          </p:nvSpPr>
          <p:spPr>
            <a:xfrm>
              <a:off x="9293525" y="284399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50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EBAA06-CEDA-4279-9E08-14991003A496}"/>
                </a:ext>
              </a:extLst>
            </p:cNvPr>
            <p:cNvCxnSpPr/>
            <p:nvPr/>
          </p:nvCxnSpPr>
          <p:spPr>
            <a:xfrm flipH="1">
              <a:off x="8048627" y="933606"/>
              <a:ext cx="0" cy="2501627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75920251-E3EB-4EF8-AC63-00F677F13086}"/>
                </a:ext>
              </a:extLst>
            </p:cNvPr>
            <p:cNvSpPr txBox="1"/>
            <p:nvPr/>
          </p:nvSpPr>
          <p:spPr>
            <a:xfrm>
              <a:off x="7640350" y="167884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3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EC536-A3E9-4D19-870A-8C9DF4AE6825}"/>
                </a:ext>
              </a:extLst>
            </p:cNvPr>
            <p:cNvCxnSpPr/>
            <p:nvPr/>
          </p:nvCxnSpPr>
          <p:spPr>
            <a:xfrm>
              <a:off x="8067242" y="1806189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A3630E-6896-4143-8EDE-0F07E25D52CA}"/>
                </a:ext>
              </a:extLst>
            </p:cNvPr>
            <p:cNvSpPr/>
            <p:nvPr/>
          </p:nvSpPr>
          <p:spPr>
            <a:xfrm>
              <a:off x="9734249" y="739847"/>
              <a:ext cx="1680131" cy="106850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BAD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7B7CF2-CD57-414E-9415-18C7CAF91EAD}"/>
                </a:ext>
              </a:extLst>
            </p:cNvPr>
            <p:cNvCxnSpPr/>
            <p:nvPr/>
          </p:nvCxnSpPr>
          <p:spPr>
            <a:xfrm flipV="1">
              <a:off x="10724142" y="1815485"/>
              <a:ext cx="0" cy="580371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551C457-A910-4791-A5CA-E1E73CD7006A}"/>
                </a:ext>
              </a:extLst>
            </p:cNvPr>
            <p:cNvSpPr/>
            <p:nvPr/>
          </p:nvSpPr>
          <p:spPr>
            <a:xfrm>
              <a:off x="8061580" y="1551104"/>
              <a:ext cx="3352800" cy="1318467"/>
            </a:xfrm>
            <a:custGeom>
              <a:avLst/>
              <a:gdLst>
                <a:gd name="connsiteX0" fmla="*/ 0 w 3536830"/>
                <a:gd name="connsiteY0" fmla="*/ 34506 h 733246"/>
                <a:gd name="connsiteX1" fmla="*/ 69011 w 3536830"/>
                <a:gd name="connsiteY1" fmla="*/ 25880 h 733246"/>
                <a:gd name="connsiteX2" fmla="*/ 94890 w 3536830"/>
                <a:gd name="connsiteY2" fmla="*/ 17253 h 733246"/>
                <a:gd name="connsiteX3" fmla="*/ 198407 w 3536830"/>
                <a:gd name="connsiteY3" fmla="*/ 0 h 733246"/>
                <a:gd name="connsiteX4" fmla="*/ 457200 w 3536830"/>
                <a:gd name="connsiteY4" fmla="*/ 8627 h 733246"/>
                <a:gd name="connsiteX5" fmla="*/ 508958 w 3536830"/>
                <a:gd name="connsiteY5" fmla="*/ 25880 h 733246"/>
                <a:gd name="connsiteX6" fmla="*/ 534838 w 3536830"/>
                <a:gd name="connsiteY6" fmla="*/ 34506 h 733246"/>
                <a:gd name="connsiteX7" fmla="*/ 560717 w 3536830"/>
                <a:gd name="connsiteY7" fmla="*/ 43132 h 733246"/>
                <a:gd name="connsiteX8" fmla="*/ 586596 w 3536830"/>
                <a:gd name="connsiteY8" fmla="*/ 69012 h 733246"/>
                <a:gd name="connsiteX9" fmla="*/ 655607 w 3536830"/>
                <a:gd name="connsiteY9" fmla="*/ 103517 h 733246"/>
                <a:gd name="connsiteX10" fmla="*/ 690113 w 3536830"/>
                <a:gd name="connsiteY10" fmla="*/ 112144 h 733246"/>
                <a:gd name="connsiteX11" fmla="*/ 759124 w 3536830"/>
                <a:gd name="connsiteY11" fmla="*/ 155276 h 733246"/>
                <a:gd name="connsiteX12" fmla="*/ 785004 w 3536830"/>
                <a:gd name="connsiteY12" fmla="*/ 181155 h 733246"/>
                <a:gd name="connsiteX13" fmla="*/ 845389 w 3536830"/>
                <a:gd name="connsiteY13" fmla="*/ 224287 h 733246"/>
                <a:gd name="connsiteX14" fmla="*/ 871268 w 3536830"/>
                <a:gd name="connsiteY14" fmla="*/ 232914 h 733246"/>
                <a:gd name="connsiteX15" fmla="*/ 897147 w 3536830"/>
                <a:gd name="connsiteY15" fmla="*/ 250166 h 733246"/>
                <a:gd name="connsiteX16" fmla="*/ 966158 w 3536830"/>
                <a:gd name="connsiteY16" fmla="*/ 284672 h 733246"/>
                <a:gd name="connsiteX17" fmla="*/ 1017917 w 3536830"/>
                <a:gd name="connsiteY17" fmla="*/ 319178 h 733246"/>
                <a:gd name="connsiteX18" fmla="*/ 1043796 w 3536830"/>
                <a:gd name="connsiteY18" fmla="*/ 345057 h 733246"/>
                <a:gd name="connsiteX19" fmla="*/ 1078302 w 3536830"/>
                <a:gd name="connsiteY19" fmla="*/ 353683 h 733246"/>
                <a:gd name="connsiteX20" fmla="*/ 1121434 w 3536830"/>
                <a:gd name="connsiteY20" fmla="*/ 370936 h 733246"/>
                <a:gd name="connsiteX21" fmla="*/ 1242204 w 3536830"/>
                <a:gd name="connsiteY21" fmla="*/ 422695 h 733246"/>
                <a:gd name="connsiteX22" fmla="*/ 1388853 w 3536830"/>
                <a:gd name="connsiteY22" fmla="*/ 474453 h 733246"/>
                <a:gd name="connsiteX23" fmla="*/ 1570007 w 3536830"/>
                <a:gd name="connsiteY23" fmla="*/ 569344 h 733246"/>
                <a:gd name="connsiteX24" fmla="*/ 1613139 w 3536830"/>
                <a:gd name="connsiteY24" fmla="*/ 603849 h 733246"/>
                <a:gd name="connsiteX25" fmla="*/ 1664898 w 3536830"/>
                <a:gd name="connsiteY25" fmla="*/ 646982 h 733246"/>
                <a:gd name="connsiteX26" fmla="*/ 1699404 w 3536830"/>
                <a:gd name="connsiteY26" fmla="*/ 655608 h 733246"/>
                <a:gd name="connsiteX27" fmla="*/ 1725283 w 3536830"/>
                <a:gd name="connsiteY27" fmla="*/ 664234 h 733246"/>
                <a:gd name="connsiteX28" fmla="*/ 1777041 w 3536830"/>
                <a:gd name="connsiteY28" fmla="*/ 672861 h 733246"/>
                <a:gd name="connsiteX29" fmla="*/ 1811547 w 3536830"/>
                <a:gd name="connsiteY29" fmla="*/ 681487 h 733246"/>
                <a:gd name="connsiteX30" fmla="*/ 1837426 w 3536830"/>
                <a:gd name="connsiteY30" fmla="*/ 698740 h 733246"/>
                <a:gd name="connsiteX31" fmla="*/ 1958196 w 3536830"/>
                <a:gd name="connsiteY31" fmla="*/ 690114 h 733246"/>
                <a:gd name="connsiteX32" fmla="*/ 2225615 w 3536830"/>
                <a:gd name="connsiteY32" fmla="*/ 681487 h 733246"/>
                <a:gd name="connsiteX33" fmla="*/ 2320505 w 3536830"/>
                <a:gd name="connsiteY33" fmla="*/ 646982 h 733246"/>
                <a:gd name="connsiteX34" fmla="*/ 2355011 w 3536830"/>
                <a:gd name="connsiteY34" fmla="*/ 638355 h 733246"/>
                <a:gd name="connsiteX35" fmla="*/ 2380890 w 3536830"/>
                <a:gd name="connsiteY35" fmla="*/ 629729 h 733246"/>
                <a:gd name="connsiteX36" fmla="*/ 2424022 w 3536830"/>
                <a:gd name="connsiteY36" fmla="*/ 621102 h 733246"/>
                <a:gd name="connsiteX37" fmla="*/ 2484407 w 3536830"/>
                <a:gd name="connsiteY37" fmla="*/ 577970 h 733246"/>
                <a:gd name="connsiteX38" fmla="*/ 2510287 w 3536830"/>
                <a:gd name="connsiteY38" fmla="*/ 552091 h 733246"/>
                <a:gd name="connsiteX39" fmla="*/ 2613804 w 3536830"/>
                <a:gd name="connsiteY39" fmla="*/ 534838 h 733246"/>
                <a:gd name="connsiteX40" fmla="*/ 2631056 w 3536830"/>
                <a:gd name="connsiteY40" fmla="*/ 508959 h 733246"/>
                <a:gd name="connsiteX41" fmla="*/ 2691441 w 3536830"/>
                <a:gd name="connsiteY41" fmla="*/ 483080 h 733246"/>
                <a:gd name="connsiteX42" fmla="*/ 2769079 w 3536830"/>
                <a:gd name="connsiteY42" fmla="*/ 465827 h 733246"/>
                <a:gd name="connsiteX43" fmla="*/ 2967487 w 3536830"/>
                <a:gd name="connsiteY43" fmla="*/ 491706 h 733246"/>
                <a:gd name="connsiteX44" fmla="*/ 2993366 w 3536830"/>
                <a:gd name="connsiteY44" fmla="*/ 500332 h 733246"/>
                <a:gd name="connsiteX45" fmla="*/ 3088256 w 3536830"/>
                <a:gd name="connsiteY45" fmla="*/ 526212 h 733246"/>
                <a:gd name="connsiteX46" fmla="*/ 3148641 w 3536830"/>
                <a:gd name="connsiteY46" fmla="*/ 569344 h 733246"/>
                <a:gd name="connsiteX47" fmla="*/ 3243532 w 3536830"/>
                <a:gd name="connsiteY47" fmla="*/ 595223 h 733246"/>
                <a:gd name="connsiteX48" fmla="*/ 3303917 w 3536830"/>
                <a:gd name="connsiteY48" fmla="*/ 621102 h 733246"/>
                <a:gd name="connsiteX49" fmla="*/ 3329796 w 3536830"/>
                <a:gd name="connsiteY49" fmla="*/ 646982 h 733246"/>
                <a:gd name="connsiteX50" fmla="*/ 3355675 w 3536830"/>
                <a:gd name="connsiteY50" fmla="*/ 655608 h 733246"/>
                <a:gd name="connsiteX51" fmla="*/ 3424687 w 3536830"/>
                <a:gd name="connsiteY51" fmla="*/ 672861 h 733246"/>
                <a:gd name="connsiteX52" fmla="*/ 3493698 w 3536830"/>
                <a:gd name="connsiteY52" fmla="*/ 698740 h 733246"/>
                <a:gd name="connsiteX53" fmla="*/ 3536830 w 3536830"/>
                <a:gd name="connsiteY53" fmla="*/ 733246 h 7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536830" h="733246">
                  <a:moveTo>
                    <a:pt x="0" y="34506"/>
                  </a:moveTo>
                  <a:cubicBezTo>
                    <a:pt x="23004" y="31631"/>
                    <a:pt x="46202" y="30027"/>
                    <a:pt x="69011" y="25880"/>
                  </a:cubicBezTo>
                  <a:cubicBezTo>
                    <a:pt x="77957" y="24253"/>
                    <a:pt x="86068" y="19458"/>
                    <a:pt x="94890" y="17253"/>
                  </a:cubicBezTo>
                  <a:cubicBezTo>
                    <a:pt x="128518" y="8846"/>
                    <a:pt x="164336" y="4868"/>
                    <a:pt x="198407" y="0"/>
                  </a:cubicBezTo>
                  <a:cubicBezTo>
                    <a:pt x="284671" y="2876"/>
                    <a:pt x="371186" y="1459"/>
                    <a:pt x="457200" y="8627"/>
                  </a:cubicBezTo>
                  <a:cubicBezTo>
                    <a:pt x="475323" y="10137"/>
                    <a:pt x="491705" y="20129"/>
                    <a:pt x="508958" y="25880"/>
                  </a:cubicBezTo>
                  <a:lnTo>
                    <a:pt x="534838" y="34506"/>
                  </a:lnTo>
                  <a:lnTo>
                    <a:pt x="560717" y="43132"/>
                  </a:lnTo>
                  <a:cubicBezTo>
                    <a:pt x="569343" y="51759"/>
                    <a:pt x="577224" y="61202"/>
                    <a:pt x="586596" y="69012"/>
                  </a:cubicBezTo>
                  <a:cubicBezTo>
                    <a:pt x="607729" y="86624"/>
                    <a:pt x="629180" y="94708"/>
                    <a:pt x="655607" y="103517"/>
                  </a:cubicBezTo>
                  <a:cubicBezTo>
                    <a:pt x="666855" y="107266"/>
                    <a:pt x="678611" y="109268"/>
                    <a:pt x="690113" y="112144"/>
                  </a:cubicBezTo>
                  <a:cubicBezTo>
                    <a:pt x="713117" y="126521"/>
                    <a:pt x="737185" y="139321"/>
                    <a:pt x="759124" y="155276"/>
                  </a:cubicBezTo>
                  <a:cubicBezTo>
                    <a:pt x="768990" y="162451"/>
                    <a:pt x="775741" y="173216"/>
                    <a:pt x="785004" y="181155"/>
                  </a:cubicBezTo>
                  <a:cubicBezTo>
                    <a:pt x="790478" y="185847"/>
                    <a:pt x="834463" y="218824"/>
                    <a:pt x="845389" y="224287"/>
                  </a:cubicBezTo>
                  <a:cubicBezTo>
                    <a:pt x="853522" y="228354"/>
                    <a:pt x="863135" y="228847"/>
                    <a:pt x="871268" y="232914"/>
                  </a:cubicBezTo>
                  <a:cubicBezTo>
                    <a:pt x="880541" y="237550"/>
                    <a:pt x="888045" y="245202"/>
                    <a:pt x="897147" y="250166"/>
                  </a:cubicBezTo>
                  <a:cubicBezTo>
                    <a:pt x="919726" y="262482"/>
                    <a:pt x="944759" y="270406"/>
                    <a:pt x="966158" y="284672"/>
                  </a:cubicBezTo>
                  <a:cubicBezTo>
                    <a:pt x="983411" y="296174"/>
                    <a:pt x="1003255" y="304516"/>
                    <a:pt x="1017917" y="319178"/>
                  </a:cubicBezTo>
                  <a:cubicBezTo>
                    <a:pt x="1026543" y="327804"/>
                    <a:pt x="1033204" y="339004"/>
                    <a:pt x="1043796" y="345057"/>
                  </a:cubicBezTo>
                  <a:cubicBezTo>
                    <a:pt x="1054090" y="350939"/>
                    <a:pt x="1067054" y="349934"/>
                    <a:pt x="1078302" y="353683"/>
                  </a:cubicBezTo>
                  <a:cubicBezTo>
                    <a:pt x="1092992" y="358580"/>
                    <a:pt x="1107337" y="364528"/>
                    <a:pt x="1121434" y="370936"/>
                  </a:cubicBezTo>
                  <a:cubicBezTo>
                    <a:pt x="1188688" y="401507"/>
                    <a:pt x="1163383" y="398063"/>
                    <a:pt x="1242204" y="422695"/>
                  </a:cubicBezTo>
                  <a:cubicBezTo>
                    <a:pt x="1346208" y="455196"/>
                    <a:pt x="1280567" y="420310"/>
                    <a:pt x="1388853" y="474453"/>
                  </a:cubicBezTo>
                  <a:cubicBezTo>
                    <a:pt x="1449824" y="504938"/>
                    <a:pt x="1510961" y="535279"/>
                    <a:pt x="1570007" y="569344"/>
                  </a:cubicBezTo>
                  <a:cubicBezTo>
                    <a:pt x="1585955" y="578545"/>
                    <a:pt x="1599283" y="591725"/>
                    <a:pt x="1613139" y="603849"/>
                  </a:cubicBezTo>
                  <a:cubicBezTo>
                    <a:pt x="1633036" y="621259"/>
                    <a:pt x="1640183" y="636390"/>
                    <a:pt x="1664898" y="646982"/>
                  </a:cubicBezTo>
                  <a:cubicBezTo>
                    <a:pt x="1675795" y="651652"/>
                    <a:pt x="1688004" y="652351"/>
                    <a:pt x="1699404" y="655608"/>
                  </a:cubicBezTo>
                  <a:cubicBezTo>
                    <a:pt x="1708147" y="658106"/>
                    <a:pt x="1716407" y="662261"/>
                    <a:pt x="1725283" y="664234"/>
                  </a:cubicBezTo>
                  <a:cubicBezTo>
                    <a:pt x="1742357" y="668028"/>
                    <a:pt x="1759890" y="669431"/>
                    <a:pt x="1777041" y="672861"/>
                  </a:cubicBezTo>
                  <a:cubicBezTo>
                    <a:pt x="1788667" y="675186"/>
                    <a:pt x="1800045" y="678612"/>
                    <a:pt x="1811547" y="681487"/>
                  </a:cubicBezTo>
                  <a:cubicBezTo>
                    <a:pt x="1820173" y="687238"/>
                    <a:pt x="1827076" y="698131"/>
                    <a:pt x="1837426" y="698740"/>
                  </a:cubicBezTo>
                  <a:cubicBezTo>
                    <a:pt x="1877716" y="701110"/>
                    <a:pt x="1917877" y="691906"/>
                    <a:pt x="1958196" y="690114"/>
                  </a:cubicBezTo>
                  <a:cubicBezTo>
                    <a:pt x="2047294" y="686154"/>
                    <a:pt x="2136475" y="684363"/>
                    <a:pt x="2225615" y="681487"/>
                  </a:cubicBezTo>
                  <a:cubicBezTo>
                    <a:pt x="2254207" y="670050"/>
                    <a:pt x="2290963" y="654368"/>
                    <a:pt x="2320505" y="646982"/>
                  </a:cubicBezTo>
                  <a:cubicBezTo>
                    <a:pt x="2332007" y="644106"/>
                    <a:pt x="2343611" y="641612"/>
                    <a:pt x="2355011" y="638355"/>
                  </a:cubicBezTo>
                  <a:cubicBezTo>
                    <a:pt x="2363754" y="635857"/>
                    <a:pt x="2372069" y="631934"/>
                    <a:pt x="2380890" y="629729"/>
                  </a:cubicBezTo>
                  <a:cubicBezTo>
                    <a:pt x="2395114" y="626173"/>
                    <a:pt x="2409645" y="623978"/>
                    <a:pt x="2424022" y="621102"/>
                  </a:cubicBezTo>
                  <a:cubicBezTo>
                    <a:pt x="2458947" y="568715"/>
                    <a:pt x="2418083" y="619422"/>
                    <a:pt x="2484407" y="577970"/>
                  </a:cubicBezTo>
                  <a:cubicBezTo>
                    <a:pt x="2494752" y="571504"/>
                    <a:pt x="2499375" y="557547"/>
                    <a:pt x="2510287" y="552091"/>
                  </a:cubicBezTo>
                  <a:cubicBezTo>
                    <a:pt x="2520376" y="547047"/>
                    <a:pt x="2612377" y="535042"/>
                    <a:pt x="2613804" y="534838"/>
                  </a:cubicBezTo>
                  <a:cubicBezTo>
                    <a:pt x="2619555" y="526212"/>
                    <a:pt x="2623725" y="516290"/>
                    <a:pt x="2631056" y="508959"/>
                  </a:cubicBezTo>
                  <a:cubicBezTo>
                    <a:pt x="2649471" y="490544"/>
                    <a:pt x="2666694" y="488030"/>
                    <a:pt x="2691441" y="483080"/>
                  </a:cubicBezTo>
                  <a:cubicBezTo>
                    <a:pt x="2767350" y="467898"/>
                    <a:pt x="2718715" y="482614"/>
                    <a:pt x="2769079" y="465827"/>
                  </a:cubicBezTo>
                  <a:cubicBezTo>
                    <a:pt x="2835215" y="474453"/>
                    <a:pt x="2901566" y="481565"/>
                    <a:pt x="2967487" y="491706"/>
                  </a:cubicBezTo>
                  <a:cubicBezTo>
                    <a:pt x="2976474" y="493089"/>
                    <a:pt x="2984623" y="497834"/>
                    <a:pt x="2993366" y="500332"/>
                  </a:cubicBezTo>
                  <a:cubicBezTo>
                    <a:pt x="3032640" y="511553"/>
                    <a:pt x="3043910" y="510086"/>
                    <a:pt x="3088256" y="526212"/>
                  </a:cubicBezTo>
                  <a:cubicBezTo>
                    <a:pt x="3186778" y="562039"/>
                    <a:pt x="3063290" y="521927"/>
                    <a:pt x="3148641" y="569344"/>
                  </a:cubicBezTo>
                  <a:cubicBezTo>
                    <a:pt x="3173268" y="583026"/>
                    <a:pt x="3215655" y="589648"/>
                    <a:pt x="3243532" y="595223"/>
                  </a:cubicBezTo>
                  <a:cubicBezTo>
                    <a:pt x="3263660" y="603849"/>
                    <a:pt x="3285139" y="609835"/>
                    <a:pt x="3303917" y="621102"/>
                  </a:cubicBezTo>
                  <a:cubicBezTo>
                    <a:pt x="3314378" y="627379"/>
                    <a:pt x="3319645" y="640215"/>
                    <a:pt x="3329796" y="646982"/>
                  </a:cubicBezTo>
                  <a:cubicBezTo>
                    <a:pt x="3337362" y="652026"/>
                    <a:pt x="3346902" y="653216"/>
                    <a:pt x="3355675" y="655608"/>
                  </a:cubicBezTo>
                  <a:cubicBezTo>
                    <a:pt x="3378551" y="661847"/>
                    <a:pt x="3402485" y="664535"/>
                    <a:pt x="3424687" y="672861"/>
                  </a:cubicBezTo>
                  <a:lnTo>
                    <a:pt x="3493698" y="698740"/>
                  </a:lnTo>
                  <a:cubicBezTo>
                    <a:pt x="3524124" y="729166"/>
                    <a:pt x="3508666" y="719163"/>
                    <a:pt x="3536830" y="733246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2DF24E-6308-4E4A-A92A-2EE69D623BBE}"/>
                </a:ext>
              </a:extLst>
            </p:cNvPr>
            <p:cNvCxnSpPr/>
            <p:nvPr/>
          </p:nvCxnSpPr>
          <p:spPr>
            <a:xfrm flipH="1">
              <a:off x="9737980" y="739847"/>
              <a:ext cx="0" cy="257087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C7959FE0-E478-440A-93AA-A9DCBD168D6A}"/>
                    </a:ext>
                  </a:extLst>
                </p:cNvPr>
                <p:cNvSpPr txBox="1"/>
                <p:nvPr/>
              </p:nvSpPr>
              <p:spPr>
                <a:xfrm>
                  <a:off x="7684188" y="891325"/>
                  <a:ext cx="383054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Arial Black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C7959FE0-E478-440A-93AA-A9DCBD168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188" y="891325"/>
                  <a:ext cx="383054" cy="383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34">
                  <a:extLst>
                    <a:ext uri="{FF2B5EF4-FFF2-40B4-BE49-F238E27FC236}">
                      <a16:creationId xmlns:a16="http://schemas.microsoft.com/office/drawing/2014/main" id="{4D98A393-90C9-4907-AF9A-B44E7BC8BD60}"/>
                    </a:ext>
                  </a:extLst>
                </p:cNvPr>
                <p:cNvSpPr txBox="1"/>
                <p:nvPr/>
              </p:nvSpPr>
              <p:spPr>
                <a:xfrm>
                  <a:off x="11343211" y="2427905"/>
                  <a:ext cx="383054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latin typeface="Arial Black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34">
                  <a:extLst>
                    <a:ext uri="{FF2B5EF4-FFF2-40B4-BE49-F238E27FC236}">
                      <a16:creationId xmlns:a16="http://schemas.microsoft.com/office/drawing/2014/main" id="{4D98A393-90C9-4907-AF9A-B44E7BC8B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3211" y="2427905"/>
                  <a:ext cx="383054" cy="383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CD32B9-954A-4E91-B764-2BED7F5D15FA}"/>
              </a:ext>
            </a:extLst>
          </p:cNvPr>
          <p:cNvCxnSpPr/>
          <p:nvPr/>
        </p:nvCxnSpPr>
        <p:spPr>
          <a:xfrm>
            <a:off x="221059" y="3643127"/>
            <a:ext cx="4328434" cy="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3">
            <a:extLst>
              <a:ext uri="{FF2B5EF4-FFF2-40B4-BE49-F238E27FC236}">
                <a16:creationId xmlns:a16="http://schemas.microsoft.com/office/drawing/2014/main" id="{85A80BFB-DADE-4F7D-9344-421152ABB385}"/>
              </a:ext>
            </a:extLst>
          </p:cNvPr>
          <p:cNvSpPr txBox="1"/>
          <p:nvPr/>
        </p:nvSpPr>
        <p:spPr>
          <a:xfrm>
            <a:off x="507416" y="365142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0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44336719-3D44-48C2-BF5A-0F26E00914E2}"/>
              </a:ext>
            </a:extLst>
          </p:cNvPr>
          <p:cNvSpPr txBox="1"/>
          <p:nvPr/>
        </p:nvSpPr>
        <p:spPr>
          <a:xfrm>
            <a:off x="3677684" y="36597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100</a:t>
            </a: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CCB9250C-02CD-4D36-8B03-A29AF6E78D05}"/>
              </a:ext>
            </a:extLst>
          </p:cNvPr>
          <p:cNvSpPr txBox="1"/>
          <p:nvPr/>
        </p:nvSpPr>
        <p:spPr>
          <a:xfrm>
            <a:off x="2006091" y="370546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6B5254-815B-4584-BD82-560D9C58B4D4}"/>
              </a:ext>
            </a:extLst>
          </p:cNvPr>
          <p:cNvCxnSpPr>
            <a:cxnSpLocks/>
          </p:cNvCxnSpPr>
          <p:nvPr/>
        </p:nvCxnSpPr>
        <p:spPr>
          <a:xfrm flipH="1">
            <a:off x="871855" y="1450571"/>
            <a:ext cx="19811" cy="279210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34">
            <a:extLst>
              <a:ext uri="{FF2B5EF4-FFF2-40B4-BE49-F238E27FC236}">
                <a16:creationId xmlns:a16="http://schemas.microsoft.com/office/drawing/2014/main" id="{6D2437E1-FF44-4100-B043-91EDD6D234F1}"/>
              </a:ext>
            </a:extLst>
          </p:cNvPr>
          <p:cNvSpPr txBox="1"/>
          <p:nvPr/>
        </p:nvSpPr>
        <p:spPr>
          <a:xfrm>
            <a:off x="463578" y="248627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2D17D9-02EA-4A5D-8C9E-676B0E167268}"/>
              </a:ext>
            </a:extLst>
          </p:cNvPr>
          <p:cNvCxnSpPr/>
          <p:nvPr/>
        </p:nvCxnSpPr>
        <p:spPr>
          <a:xfrm>
            <a:off x="884808" y="2617172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9C6170D-85CC-479B-919C-A5B64F2113A4}"/>
              </a:ext>
            </a:extLst>
          </p:cNvPr>
          <p:cNvSpPr/>
          <p:nvPr/>
        </p:nvSpPr>
        <p:spPr>
          <a:xfrm>
            <a:off x="2314263" y="1543092"/>
            <a:ext cx="1680131" cy="106850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975FAAE-B8A2-4349-9CEC-03DC63FCF655}"/>
              </a:ext>
            </a:extLst>
          </p:cNvPr>
          <p:cNvCxnSpPr>
            <a:cxnSpLocks/>
          </p:cNvCxnSpPr>
          <p:nvPr/>
        </p:nvCxnSpPr>
        <p:spPr>
          <a:xfrm flipV="1">
            <a:off x="3223174" y="2268373"/>
            <a:ext cx="0" cy="35718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E9D442-BBC9-4FF2-8952-31EDC434240B}"/>
              </a:ext>
            </a:extLst>
          </p:cNvPr>
          <p:cNvCxnSpPr>
            <a:cxnSpLocks/>
          </p:cNvCxnSpPr>
          <p:nvPr/>
        </p:nvCxnSpPr>
        <p:spPr>
          <a:xfrm>
            <a:off x="2311077" y="1525384"/>
            <a:ext cx="6868" cy="211413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1D394E7-9B6D-4D30-AB18-A97079CB2056}"/>
                  </a:ext>
                </a:extLst>
              </p:cNvPr>
              <p:cNvSpPr txBox="1"/>
              <p:nvPr/>
            </p:nvSpPr>
            <p:spPr>
              <a:xfrm>
                <a:off x="516665" y="2059014"/>
                <a:ext cx="383054" cy="38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1D394E7-9B6D-4D30-AB18-A97079CB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5" y="2059014"/>
                <a:ext cx="383054" cy="383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6E0EF01-B8FE-41DC-8707-201272339E37}"/>
                  </a:ext>
                </a:extLst>
              </p:cNvPr>
              <p:cNvSpPr txBox="1"/>
              <p:nvPr/>
            </p:nvSpPr>
            <p:spPr>
              <a:xfrm>
                <a:off x="4166439" y="3235343"/>
                <a:ext cx="383054" cy="38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6E0EF01-B8FE-41DC-8707-201272339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39" y="3235343"/>
                <a:ext cx="383054" cy="383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8EC4C26-18A7-4337-8962-CEF7AB442898}"/>
              </a:ext>
            </a:extLst>
          </p:cNvPr>
          <p:cNvSpPr/>
          <p:nvPr/>
        </p:nvSpPr>
        <p:spPr>
          <a:xfrm>
            <a:off x="891666" y="2260390"/>
            <a:ext cx="3665913" cy="1014480"/>
          </a:xfrm>
          <a:custGeom>
            <a:avLst/>
            <a:gdLst>
              <a:gd name="connsiteX0" fmla="*/ 0 w 3665913"/>
              <a:gd name="connsiteY0" fmla="*/ 1014480 h 1014480"/>
              <a:gd name="connsiteX1" fmla="*/ 8313 w 3665913"/>
              <a:gd name="connsiteY1" fmla="*/ 989542 h 1014480"/>
              <a:gd name="connsiteX2" fmla="*/ 20782 w 3665913"/>
              <a:gd name="connsiteY2" fmla="*/ 972916 h 1014480"/>
              <a:gd name="connsiteX3" fmla="*/ 33251 w 3665913"/>
              <a:gd name="connsiteY3" fmla="*/ 935509 h 1014480"/>
              <a:gd name="connsiteX4" fmla="*/ 41564 w 3665913"/>
              <a:gd name="connsiteY4" fmla="*/ 906415 h 1014480"/>
              <a:gd name="connsiteX5" fmla="*/ 45720 w 3665913"/>
              <a:gd name="connsiteY5" fmla="*/ 889789 h 1014480"/>
              <a:gd name="connsiteX6" fmla="*/ 58189 w 3665913"/>
              <a:gd name="connsiteY6" fmla="*/ 881476 h 1014480"/>
              <a:gd name="connsiteX7" fmla="*/ 70658 w 3665913"/>
              <a:gd name="connsiteY7" fmla="*/ 856538 h 1014480"/>
              <a:gd name="connsiteX8" fmla="*/ 83127 w 3665913"/>
              <a:gd name="connsiteY8" fmla="*/ 844069 h 1014480"/>
              <a:gd name="connsiteX9" fmla="*/ 91440 w 3665913"/>
              <a:gd name="connsiteY9" fmla="*/ 831600 h 1014480"/>
              <a:gd name="connsiteX10" fmla="*/ 103909 w 3665913"/>
              <a:gd name="connsiteY10" fmla="*/ 819131 h 1014480"/>
              <a:gd name="connsiteX11" fmla="*/ 112222 w 3665913"/>
              <a:gd name="connsiteY11" fmla="*/ 806662 h 1014480"/>
              <a:gd name="connsiteX12" fmla="*/ 124691 w 3665913"/>
              <a:gd name="connsiteY12" fmla="*/ 802505 h 1014480"/>
              <a:gd name="connsiteX13" fmla="*/ 137160 w 3665913"/>
              <a:gd name="connsiteY13" fmla="*/ 794193 h 1014480"/>
              <a:gd name="connsiteX14" fmla="*/ 166255 w 3665913"/>
              <a:gd name="connsiteY14" fmla="*/ 781724 h 1014480"/>
              <a:gd name="connsiteX15" fmla="*/ 195349 w 3665913"/>
              <a:gd name="connsiteY15" fmla="*/ 769255 h 1014480"/>
              <a:gd name="connsiteX16" fmla="*/ 232756 w 3665913"/>
              <a:gd name="connsiteY16" fmla="*/ 765098 h 1014480"/>
              <a:gd name="connsiteX17" fmla="*/ 257695 w 3665913"/>
              <a:gd name="connsiteY17" fmla="*/ 756785 h 1014480"/>
              <a:gd name="connsiteX18" fmla="*/ 394855 w 3665913"/>
              <a:gd name="connsiteY18" fmla="*/ 748473 h 1014480"/>
              <a:gd name="connsiteX19" fmla="*/ 756458 w 3665913"/>
              <a:gd name="connsiteY19" fmla="*/ 748473 h 1014480"/>
              <a:gd name="connsiteX20" fmla="*/ 818804 w 3665913"/>
              <a:gd name="connsiteY20" fmla="*/ 731847 h 1014480"/>
              <a:gd name="connsiteX21" fmla="*/ 835429 w 3665913"/>
              <a:gd name="connsiteY21" fmla="*/ 727691 h 1014480"/>
              <a:gd name="connsiteX22" fmla="*/ 864524 w 3665913"/>
              <a:gd name="connsiteY22" fmla="*/ 715222 h 1014480"/>
              <a:gd name="connsiteX23" fmla="*/ 885306 w 3665913"/>
              <a:gd name="connsiteY23" fmla="*/ 711065 h 1014480"/>
              <a:gd name="connsiteX24" fmla="*/ 906087 w 3665913"/>
              <a:gd name="connsiteY24" fmla="*/ 690284 h 1014480"/>
              <a:gd name="connsiteX25" fmla="*/ 931026 w 3665913"/>
              <a:gd name="connsiteY25" fmla="*/ 681971 h 1014480"/>
              <a:gd name="connsiteX26" fmla="*/ 985058 w 3665913"/>
              <a:gd name="connsiteY26" fmla="*/ 619625 h 1014480"/>
              <a:gd name="connsiteX27" fmla="*/ 1030778 w 3665913"/>
              <a:gd name="connsiteY27" fmla="*/ 586375 h 1014480"/>
              <a:gd name="connsiteX28" fmla="*/ 1068186 w 3665913"/>
              <a:gd name="connsiteY28" fmla="*/ 557280 h 1014480"/>
              <a:gd name="connsiteX29" fmla="*/ 1084811 w 3665913"/>
              <a:gd name="connsiteY29" fmla="*/ 540655 h 1014480"/>
              <a:gd name="connsiteX30" fmla="*/ 1097280 w 3665913"/>
              <a:gd name="connsiteY30" fmla="*/ 524029 h 1014480"/>
              <a:gd name="connsiteX31" fmla="*/ 1122218 w 3665913"/>
              <a:gd name="connsiteY31" fmla="*/ 507404 h 1014480"/>
              <a:gd name="connsiteX32" fmla="*/ 1155469 w 3665913"/>
              <a:gd name="connsiteY32" fmla="*/ 478309 h 1014480"/>
              <a:gd name="connsiteX33" fmla="*/ 1172095 w 3665913"/>
              <a:gd name="connsiteY33" fmla="*/ 457527 h 1014480"/>
              <a:gd name="connsiteX34" fmla="*/ 1197033 w 3665913"/>
              <a:gd name="connsiteY34" fmla="*/ 440902 h 1014480"/>
              <a:gd name="connsiteX35" fmla="*/ 1213658 w 3665913"/>
              <a:gd name="connsiteY35" fmla="*/ 428433 h 1014480"/>
              <a:gd name="connsiteX36" fmla="*/ 1226127 w 3665913"/>
              <a:gd name="connsiteY36" fmla="*/ 424276 h 1014480"/>
              <a:gd name="connsiteX37" fmla="*/ 1234440 w 3665913"/>
              <a:gd name="connsiteY37" fmla="*/ 411807 h 1014480"/>
              <a:gd name="connsiteX38" fmla="*/ 1246909 w 3665913"/>
              <a:gd name="connsiteY38" fmla="*/ 407651 h 1014480"/>
              <a:gd name="connsiteX39" fmla="*/ 1276004 w 3665913"/>
              <a:gd name="connsiteY39" fmla="*/ 386869 h 1014480"/>
              <a:gd name="connsiteX40" fmla="*/ 1288473 w 3665913"/>
              <a:gd name="connsiteY40" fmla="*/ 374400 h 1014480"/>
              <a:gd name="connsiteX41" fmla="*/ 1309255 w 3665913"/>
              <a:gd name="connsiteY41" fmla="*/ 357775 h 1014480"/>
              <a:gd name="connsiteX42" fmla="*/ 1321724 w 3665913"/>
              <a:gd name="connsiteY42" fmla="*/ 345305 h 1014480"/>
              <a:gd name="connsiteX43" fmla="*/ 1338349 w 3665913"/>
              <a:gd name="connsiteY43" fmla="*/ 332836 h 1014480"/>
              <a:gd name="connsiteX44" fmla="*/ 1350818 w 3665913"/>
              <a:gd name="connsiteY44" fmla="*/ 324524 h 1014480"/>
              <a:gd name="connsiteX45" fmla="*/ 1379913 w 3665913"/>
              <a:gd name="connsiteY45" fmla="*/ 307898 h 1014480"/>
              <a:gd name="connsiteX46" fmla="*/ 1392382 w 3665913"/>
              <a:gd name="connsiteY46" fmla="*/ 299585 h 1014480"/>
              <a:gd name="connsiteX47" fmla="*/ 1409007 w 3665913"/>
              <a:gd name="connsiteY47" fmla="*/ 287116 h 1014480"/>
              <a:gd name="connsiteX48" fmla="*/ 1433946 w 3665913"/>
              <a:gd name="connsiteY48" fmla="*/ 278804 h 1014480"/>
              <a:gd name="connsiteX49" fmla="*/ 1458884 w 3665913"/>
              <a:gd name="connsiteY49" fmla="*/ 262178 h 1014480"/>
              <a:gd name="connsiteX50" fmla="*/ 1471353 w 3665913"/>
              <a:gd name="connsiteY50" fmla="*/ 249709 h 1014480"/>
              <a:gd name="connsiteX51" fmla="*/ 1492135 w 3665913"/>
              <a:gd name="connsiteY51" fmla="*/ 237240 h 1014480"/>
              <a:gd name="connsiteX52" fmla="*/ 1529542 w 3665913"/>
              <a:gd name="connsiteY52" fmla="*/ 216458 h 1014480"/>
              <a:gd name="connsiteX53" fmla="*/ 1537855 w 3665913"/>
              <a:gd name="connsiteY53" fmla="*/ 203989 h 1014480"/>
              <a:gd name="connsiteX54" fmla="*/ 1554480 w 3665913"/>
              <a:gd name="connsiteY54" fmla="*/ 199833 h 1014480"/>
              <a:gd name="connsiteX55" fmla="*/ 1575262 w 3665913"/>
              <a:gd name="connsiteY55" fmla="*/ 191520 h 1014480"/>
              <a:gd name="connsiteX56" fmla="*/ 1608513 w 3665913"/>
              <a:gd name="connsiteY56" fmla="*/ 174895 h 1014480"/>
              <a:gd name="connsiteX57" fmla="*/ 1620982 w 3665913"/>
              <a:gd name="connsiteY57" fmla="*/ 162425 h 1014480"/>
              <a:gd name="connsiteX58" fmla="*/ 1633451 w 3665913"/>
              <a:gd name="connsiteY58" fmla="*/ 158269 h 1014480"/>
              <a:gd name="connsiteX59" fmla="*/ 1654233 w 3665913"/>
              <a:gd name="connsiteY59" fmla="*/ 145800 h 1014480"/>
              <a:gd name="connsiteX60" fmla="*/ 1670858 w 3665913"/>
              <a:gd name="connsiteY60" fmla="*/ 137487 h 1014480"/>
              <a:gd name="connsiteX61" fmla="*/ 1699953 w 3665913"/>
              <a:gd name="connsiteY61" fmla="*/ 116705 h 1014480"/>
              <a:gd name="connsiteX62" fmla="*/ 1716578 w 3665913"/>
              <a:gd name="connsiteY62" fmla="*/ 104236 h 1014480"/>
              <a:gd name="connsiteX63" fmla="*/ 1741516 w 3665913"/>
              <a:gd name="connsiteY63" fmla="*/ 83455 h 1014480"/>
              <a:gd name="connsiteX64" fmla="*/ 1816331 w 3665913"/>
              <a:gd name="connsiteY64" fmla="*/ 62673 h 1014480"/>
              <a:gd name="connsiteX65" fmla="*/ 1828800 w 3665913"/>
              <a:gd name="connsiteY65" fmla="*/ 54360 h 1014480"/>
              <a:gd name="connsiteX66" fmla="*/ 1874520 w 3665913"/>
              <a:gd name="connsiteY66" fmla="*/ 46047 h 1014480"/>
              <a:gd name="connsiteX67" fmla="*/ 1886989 w 3665913"/>
              <a:gd name="connsiteY67" fmla="*/ 41891 h 1014480"/>
              <a:gd name="connsiteX68" fmla="*/ 1907771 w 3665913"/>
              <a:gd name="connsiteY68" fmla="*/ 37735 h 1014480"/>
              <a:gd name="connsiteX69" fmla="*/ 1970116 w 3665913"/>
              <a:gd name="connsiteY69" fmla="*/ 21109 h 1014480"/>
              <a:gd name="connsiteX70" fmla="*/ 2103120 w 3665913"/>
              <a:gd name="connsiteY70" fmla="*/ 8640 h 1014480"/>
              <a:gd name="connsiteX71" fmla="*/ 2223655 w 3665913"/>
              <a:gd name="connsiteY71" fmla="*/ 4484 h 1014480"/>
              <a:gd name="connsiteX72" fmla="*/ 2261062 w 3665913"/>
              <a:gd name="connsiteY72" fmla="*/ 327 h 1014480"/>
              <a:gd name="connsiteX73" fmla="*/ 2647604 w 3665913"/>
              <a:gd name="connsiteY73" fmla="*/ 8640 h 1014480"/>
              <a:gd name="connsiteX74" fmla="*/ 2668386 w 3665913"/>
              <a:gd name="connsiteY74" fmla="*/ 12796 h 1014480"/>
              <a:gd name="connsiteX75" fmla="*/ 2701636 w 3665913"/>
              <a:gd name="connsiteY75" fmla="*/ 16953 h 1014480"/>
              <a:gd name="connsiteX76" fmla="*/ 2722418 w 3665913"/>
              <a:gd name="connsiteY76" fmla="*/ 25265 h 1014480"/>
              <a:gd name="connsiteX77" fmla="*/ 2751513 w 3665913"/>
              <a:gd name="connsiteY77" fmla="*/ 33578 h 1014480"/>
              <a:gd name="connsiteX78" fmla="*/ 2780607 w 3665913"/>
              <a:gd name="connsiteY78" fmla="*/ 54360 h 1014480"/>
              <a:gd name="connsiteX79" fmla="*/ 2793076 w 3665913"/>
              <a:gd name="connsiteY79" fmla="*/ 62673 h 1014480"/>
              <a:gd name="connsiteX80" fmla="*/ 2818015 w 3665913"/>
              <a:gd name="connsiteY80" fmla="*/ 70985 h 1014480"/>
              <a:gd name="connsiteX81" fmla="*/ 2826327 w 3665913"/>
              <a:gd name="connsiteY81" fmla="*/ 83455 h 1014480"/>
              <a:gd name="connsiteX82" fmla="*/ 2842953 w 3665913"/>
              <a:gd name="connsiteY82" fmla="*/ 87611 h 1014480"/>
              <a:gd name="connsiteX83" fmla="*/ 2859578 w 3665913"/>
              <a:gd name="connsiteY83" fmla="*/ 95924 h 1014480"/>
              <a:gd name="connsiteX84" fmla="*/ 2884516 w 3665913"/>
              <a:gd name="connsiteY84" fmla="*/ 112549 h 1014480"/>
              <a:gd name="connsiteX85" fmla="*/ 2901142 w 3665913"/>
              <a:gd name="connsiteY85" fmla="*/ 120862 h 1014480"/>
              <a:gd name="connsiteX86" fmla="*/ 2917767 w 3665913"/>
              <a:gd name="connsiteY86" fmla="*/ 133331 h 1014480"/>
              <a:gd name="connsiteX87" fmla="*/ 2942706 w 3665913"/>
              <a:gd name="connsiteY87" fmla="*/ 149956 h 1014480"/>
              <a:gd name="connsiteX88" fmla="*/ 2963487 w 3665913"/>
              <a:gd name="connsiteY88" fmla="*/ 170738 h 1014480"/>
              <a:gd name="connsiteX89" fmla="*/ 2992582 w 3665913"/>
              <a:gd name="connsiteY89" fmla="*/ 187364 h 1014480"/>
              <a:gd name="connsiteX90" fmla="*/ 3005051 w 3665913"/>
              <a:gd name="connsiteY90" fmla="*/ 195676 h 1014480"/>
              <a:gd name="connsiteX91" fmla="*/ 3054927 w 3665913"/>
              <a:gd name="connsiteY91" fmla="*/ 249709 h 1014480"/>
              <a:gd name="connsiteX92" fmla="*/ 3059084 w 3665913"/>
              <a:gd name="connsiteY92" fmla="*/ 262178 h 1014480"/>
              <a:gd name="connsiteX93" fmla="*/ 3071553 w 3665913"/>
              <a:gd name="connsiteY93" fmla="*/ 266335 h 1014480"/>
              <a:gd name="connsiteX94" fmla="*/ 3088178 w 3665913"/>
              <a:gd name="connsiteY94" fmla="*/ 291273 h 1014480"/>
              <a:gd name="connsiteX95" fmla="*/ 3121429 w 3665913"/>
              <a:gd name="connsiteY95" fmla="*/ 328680 h 1014480"/>
              <a:gd name="connsiteX96" fmla="*/ 3133898 w 3665913"/>
              <a:gd name="connsiteY96" fmla="*/ 349462 h 1014480"/>
              <a:gd name="connsiteX97" fmla="*/ 3158836 w 3665913"/>
              <a:gd name="connsiteY97" fmla="*/ 374400 h 1014480"/>
              <a:gd name="connsiteX98" fmla="*/ 3179618 w 3665913"/>
              <a:gd name="connsiteY98" fmla="*/ 403495 h 1014480"/>
              <a:gd name="connsiteX99" fmla="*/ 3200400 w 3665913"/>
              <a:gd name="connsiteY99" fmla="*/ 440902 h 1014480"/>
              <a:gd name="connsiteX100" fmla="*/ 3225338 w 3665913"/>
              <a:gd name="connsiteY100" fmla="*/ 474153 h 1014480"/>
              <a:gd name="connsiteX101" fmla="*/ 3237807 w 3665913"/>
              <a:gd name="connsiteY101" fmla="*/ 503247 h 1014480"/>
              <a:gd name="connsiteX102" fmla="*/ 3262746 w 3665913"/>
              <a:gd name="connsiteY102" fmla="*/ 532342 h 1014480"/>
              <a:gd name="connsiteX103" fmla="*/ 3304309 w 3665913"/>
              <a:gd name="connsiteY103" fmla="*/ 594687 h 1014480"/>
              <a:gd name="connsiteX104" fmla="*/ 3325091 w 3665913"/>
              <a:gd name="connsiteY104" fmla="*/ 611313 h 1014480"/>
              <a:gd name="connsiteX105" fmla="*/ 3354186 w 3665913"/>
              <a:gd name="connsiteY105" fmla="*/ 652876 h 1014480"/>
              <a:gd name="connsiteX106" fmla="*/ 3383280 w 3665913"/>
              <a:gd name="connsiteY106" fmla="*/ 669502 h 1014480"/>
              <a:gd name="connsiteX107" fmla="*/ 3395749 w 3665913"/>
              <a:gd name="connsiteY107" fmla="*/ 681971 h 1014480"/>
              <a:gd name="connsiteX108" fmla="*/ 3420687 w 3665913"/>
              <a:gd name="connsiteY108" fmla="*/ 719378 h 1014480"/>
              <a:gd name="connsiteX109" fmla="*/ 3433156 w 3665913"/>
              <a:gd name="connsiteY109" fmla="*/ 736004 h 1014480"/>
              <a:gd name="connsiteX110" fmla="*/ 3445626 w 3665913"/>
              <a:gd name="connsiteY110" fmla="*/ 744316 h 1014480"/>
              <a:gd name="connsiteX111" fmla="*/ 3474720 w 3665913"/>
              <a:gd name="connsiteY111" fmla="*/ 781724 h 1014480"/>
              <a:gd name="connsiteX112" fmla="*/ 3487189 w 3665913"/>
              <a:gd name="connsiteY112" fmla="*/ 798349 h 1014480"/>
              <a:gd name="connsiteX113" fmla="*/ 3499658 w 3665913"/>
              <a:gd name="connsiteY113" fmla="*/ 806662 h 1014480"/>
              <a:gd name="connsiteX114" fmla="*/ 3582786 w 3665913"/>
              <a:gd name="connsiteY114" fmla="*/ 881476 h 1014480"/>
              <a:gd name="connsiteX115" fmla="*/ 3607724 w 3665913"/>
              <a:gd name="connsiteY115" fmla="*/ 898102 h 1014480"/>
              <a:gd name="connsiteX116" fmla="*/ 3649287 w 3665913"/>
              <a:gd name="connsiteY116" fmla="*/ 910571 h 1014480"/>
              <a:gd name="connsiteX117" fmla="*/ 3665913 w 3665913"/>
              <a:gd name="connsiteY117" fmla="*/ 910571 h 10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665913" h="1014480">
                <a:moveTo>
                  <a:pt x="0" y="1014480"/>
                </a:moveTo>
                <a:cubicBezTo>
                  <a:pt x="2771" y="1006167"/>
                  <a:pt x="4394" y="997379"/>
                  <a:pt x="8313" y="989542"/>
                </a:cubicBezTo>
                <a:cubicBezTo>
                  <a:pt x="11411" y="983346"/>
                  <a:pt x="18209" y="979348"/>
                  <a:pt x="20782" y="972916"/>
                </a:cubicBezTo>
                <a:cubicBezTo>
                  <a:pt x="43179" y="916923"/>
                  <a:pt x="9938" y="970477"/>
                  <a:pt x="33251" y="935509"/>
                </a:cubicBezTo>
                <a:cubicBezTo>
                  <a:pt x="46247" y="883523"/>
                  <a:pt x="29635" y="948165"/>
                  <a:pt x="41564" y="906415"/>
                </a:cubicBezTo>
                <a:cubicBezTo>
                  <a:pt x="43133" y="900922"/>
                  <a:pt x="42551" y="894542"/>
                  <a:pt x="45720" y="889789"/>
                </a:cubicBezTo>
                <a:cubicBezTo>
                  <a:pt x="48491" y="885633"/>
                  <a:pt x="54033" y="884247"/>
                  <a:pt x="58189" y="881476"/>
                </a:cubicBezTo>
                <a:cubicBezTo>
                  <a:pt x="62355" y="868981"/>
                  <a:pt x="61707" y="867279"/>
                  <a:pt x="70658" y="856538"/>
                </a:cubicBezTo>
                <a:cubicBezTo>
                  <a:pt x="74421" y="852022"/>
                  <a:pt x="79364" y="848585"/>
                  <a:pt x="83127" y="844069"/>
                </a:cubicBezTo>
                <a:cubicBezTo>
                  <a:pt x="86325" y="840231"/>
                  <a:pt x="88242" y="835438"/>
                  <a:pt x="91440" y="831600"/>
                </a:cubicBezTo>
                <a:cubicBezTo>
                  <a:pt x="95203" y="827084"/>
                  <a:pt x="100146" y="823647"/>
                  <a:pt x="103909" y="819131"/>
                </a:cubicBezTo>
                <a:cubicBezTo>
                  <a:pt x="107107" y="815293"/>
                  <a:pt x="108321" y="809783"/>
                  <a:pt x="112222" y="806662"/>
                </a:cubicBezTo>
                <a:cubicBezTo>
                  <a:pt x="115643" y="803925"/>
                  <a:pt x="120772" y="804464"/>
                  <a:pt x="124691" y="802505"/>
                </a:cubicBezTo>
                <a:cubicBezTo>
                  <a:pt x="129159" y="800271"/>
                  <a:pt x="132823" y="796671"/>
                  <a:pt x="137160" y="794193"/>
                </a:cubicBezTo>
                <a:cubicBezTo>
                  <a:pt x="164742" y="778433"/>
                  <a:pt x="142932" y="791720"/>
                  <a:pt x="166255" y="781724"/>
                </a:cubicBezTo>
                <a:cubicBezTo>
                  <a:pt x="175895" y="777592"/>
                  <a:pt x="184712" y="771028"/>
                  <a:pt x="195349" y="769255"/>
                </a:cubicBezTo>
                <a:cubicBezTo>
                  <a:pt x="207724" y="767192"/>
                  <a:pt x="220287" y="766484"/>
                  <a:pt x="232756" y="765098"/>
                </a:cubicBezTo>
                <a:cubicBezTo>
                  <a:pt x="241069" y="762327"/>
                  <a:pt x="249040" y="758152"/>
                  <a:pt x="257695" y="756785"/>
                </a:cubicBezTo>
                <a:cubicBezTo>
                  <a:pt x="278079" y="753567"/>
                  <a:pt x="387851" y="748823"/>
                  <a:pt x="394855" y="748473"/>
                </a:cubicBezTo>
                <a:cubicBezTo>
                  <a:pt x="530576" y="751423"/>
                  <a:pt x="622401" y="756359"/>
                  <a:pt x="756458" y="748473"/>
                </a:cubicBezTo>
                <a:cubicBezTo>
                  <a:pt x="795792" y="746159"/>
                  <a:pt x="789944" y="741467"/>
                  <a:pt x="818804" y="731847"/>
                </a:cubicBezTo>
                <a:cubicBezTo>
                  <a:pt x="824223" y="730041"/>
                  <a:pt x="830061" y="729643"/>
                  <a:pt x="835429" y="727691"/>
                </a:cubicBezTo>
                <a:cubicBezTo>
                  <a:pt x="845345" y="724085"/>
                  <a:pt x="854514" y="718559"/>
                  <a:pt x="864524" y="715222"/>
                </a:cubicBezTo>
                <a:cubicBezTo>
                  <a:pt x="871226" y="712988"/>
                  <a:pt x="878379" y="712451"/>
                  <a:pt x="885306" y="711065"/>
                </a:cubicBezTo>
                <a:cubicBezTo>
                  <a:pt x="892233" y="704138"/>
                  <a:pt x="897822" y="695543"/>
                  <a:pt x="906087" y="690284"/>
                </a:cubicBezTo>
                <a:cubicBezTo>
                  <a:pt x="913480" y="685580"/>
                  <a:pt x="931026" y="681971"/>
                  <a:pt x="931026" y="681971"/>
                </a:cubicBezTo>
                <a:cubicBezTo>
                  <a:pt x="942617" y="647197"/>
                  <a:pt x="932085" y="672598"/>
                  <a:pt x="985058" y="619625"/>
                </a:cubicBezTo>
                <a:cubicBezTo>
                  <a:pt x="1012409" y="592274"/>
                  <a:pt x="997080" y="603224"/>
                  <a:pt x="1030778" y="586375"/>
                </a:cubicBezTo>
                <a:cubicBezTo>
                  <a:pt x="1058814" y="558338"/>
                  <a:pt x="1044563" y="565153"/>
                  <a:pt x="1068186" y="557280"/>
                </a:cubicBezTo>
                <a:cubicBezTo>
                  <a:pt x="1077564" y="529144"/>
                  <a:pt x="1064349" y="557707"/>
                  <a:pt x="1084811" y="540655"/>
                </a:cubicBezTo>
                <a:cubicBezTo>
                  <a:pt x="1090133" y="536220"/>
                  <a:pt x="1092102" y="528631"/>
                  <a:pt x="1097280" y="524029"/>
                </a:cubicBezTo>
                <a:cubicBezTo>
                  <a:pt x="1104747" y="517392"/>
                  <a:pt x="1114225" y="513398"/>
                  <a:pt x="1122218" y="507404"/>
                </a:cubicBezTo>
                <a:cubicBezTo>
                  <a:pt x="1138775" y="494986"/>
                  <a:pt x="1141117" y="494455"/>
                  <a:pt x="1155469" y="478309"/>
                </a:cubicBezTo>
                <a:cubicBezTo>
                  <a:pt x="1161363" y="471678"/>
                  <a:pt x="1165501" y="463462"/>
                  <a:pt x="1172095" y="457527"/>
                </a:cubicBezTo>
                <a:cubicBezTo>
                  <a:pt x="1179521" y="450844"/>
                  <a:pt x="1189041" y="446896"/>
                  <a:pt x="1197033" y="440902"/>
                </a:cubicBezTo>
                <a:cubicBezTo>
                  <a:pt x="1202575" y="436746"/>
                  <a:pt x="1207644" y="431870"/>
                  <a:pt x="1213658" y="428433"/>
                </a:cubicBezTo>
                <a:cubicBezTo>
                  <a:pt x="1217462" y="426259"/>
                  <a:pt x="1221971" y="425662"/>
                  <a:pt x="1226127" y="424276"/>
                </a:cubicBezTo>
                <a:cubicBezTo>
                  <a:pt x="1228898" y="420120"/>
                  <a:pt x="1230539" y="414928"/>
                  <a:pt x="1234440" y="411807"/>
                </a:cubicBezTo>
                <a:cubicBezTo>
                  <a:pt x="1237861" y="409070"/>
                  <a:pt x="1242990" y="409610"/>
                  <a:pt x="1246909" y="407651"/>
                </a:cubicBezTo>
                <a:cubicBezTo>
                  <a:pt x="1252169" y="405021"/>
                  <a:pt x="1273371" y="389125"/>
                  <a:pt x="1276004" y="386869"/>
                </a:cubicBezTo>
                <a:cubicBezTo>
                  <a:pt x="1280467" y="383044"/>
                  <a:pt x="1284049" y="378271"/>
                  <a:pt x="1288473" y="374400"/>
                </a:cubicBezTo>
                <a:cubicBezTo>
                  <a:pt x="1295149" y="368558"/>
                  <a:pt x="1302579" y="363617"/>
                  <a:pt x="1309255" y="357775"/>
                </a:cubicBezTo>
                <a:cubicBezTo>
                  <a:pt x="1313679" y="353904"/>
                  <a:pt x="1317261" y="349131"/>
                  <a:pt x="1321724" y="345305"/>
                </a:cubicBezTo>
                <a:cubicBezTo>
                  <a:pt x="1326983" y="340797"/>
                  <a:pt x="1332712" y="336862"/>
                  <a:pt x="1338349" y="332836"/>
                </a:cubicBezTo>
                <a:cubicBezTo>
                  <a:pt x="1342414" y="329933"/>
                  <a:pt x="1346981" y="327722"/>
                  <a:pt x="1350818" y="324524"/>
                </a:cubicBezTo>
                <a:cubicBezTo>
                  <a:pt x="1372044" y="306836"/>
                  <a:pt x="1352999" y="314627"/>
                  <a:pt x="1379913" y="307898"/>
                </a:cubicBezTo>
                <a:cubicBezTo>
                  <a:pt x="1384069" y="305127"/>
                  <a:pt x="1388317" y="302489"/>
                  <a:pt x="1392382" y="299585"/>
                </a:cubicBezTo>
                <a:cubicBezTo>
                  <a:pt x="1398019" y="295559"/>
                  <a:pt x="1402811" y="290214"/>
                  <a:pt x="1409007" y="287116"/>
                </a:cubicBezTo>
                <a:cubicBezTo>
                  <a:pt x="1416845" y="283197"/>
                  <a:pt x="1433946" y="278804"/>
                  <a:pt x="1433946" y="278804"/>
                </a:cubicBezTo>
                <a:cubicBezTo>
                  <a:pt x="1473723" y="239027"/>
                  <a:pt x="1422794" y="286239"/>
                  <a:pt x="1458884" y="262178"/>
                </a:cubicBezTo>
                <a:cubicBezTo>
                  <a:pt x="1463775" y="258917"/>
                  <a:pt x="1466651" y="253236"/>
                  <a:pt x="1471353" y="249709"/>
                </a:cubicBezTo>
                <a:cubicBezTo>
                  <a:pt x="1477816" y="244862"/>
                  <a:pt x="1485319" y="241577"/>
                  <a:pt x="1492135" y="237240"/>
                </a:cubicBezTo>
                <a:cubicBezTo>
                  <a:pt x="1523577" y="217232"/>
                  <a:pt x="1506342" y="224193"/>
                  <a:pt x="1529542" y="216458"/>
                </a:cubicBezTo>
                <a:cubicBezTo>
                  <a:pt x="1532313" y="212302"/>
                  <a:pt x="1533699" y="206760"/>
                  <a:pt x="1537855" y="203989"/>
                </a:cubicBezTo>
                <a:cubicBezTo>
                  <a:pt x="1542608" y="200820"/>
                  <a:pt x="1549061" y="201639"/>
                  <a:pt x="1554480" y="199833"/>
                </a:cubicBezTo>
                <a:cubicBezTo>
                  <a:pt x="1561558" y="197474"/>
                  <a:pt x="1568740" y="195143"/>
                  <a:pt x="1575262" y="191520"/>
                </a:cubicBezTo>
                <a:cubicBezTo>
                  <a:pt x="1609943" y="172252"/>
                  <a:pt x="1574045" y="183511"/>
                  <a:pt x="1608513" y="174895"/>
                </a:cubicBezTo>
                <a:cubicBezTo>
                  <a:pt x="1612669" y="170738"/>
                  <a:pt x="1616091" y="165686"/>
                  <a:pt x="1620982" y="162425"/>
                </a:cubicBezTo>
                <a:cubicBezTo>
                  <a:pt x="1624627" y="159995"/>
                  <a:pt x="1629532" y="160228"/>
                  <a:pt x="1633451" y="158269"/>
                </a:cubicBezTo>
                <a:cubicBezTo>
                  <a:pt x="1640677" y="154656"/>
                  <a:pt x="1647171" y="149723"/>
                  <a:pt x="1654233" y="145800"/>
                </a:cubicBezTo>
                <a:cubicBezTo>
                  <a:pt x="1659649" y="142791"/>
                  <a:pt x="1665901" y="141204"/>
                  <a:pt x="1670858" y="137487"/>
                </a:cubicBezTo>
                <a:cubicBezTo>
                  <a:pt x="1702416" y="113819"/>
                  <a:pt x="1673434" y="125546"/>
                  <a:pt x="1699953" y="116705"/>
                </a:cubicBezTo>
                <a:cubicBezTo>
                  <a:pt x="1705495" y="112549"/>
                  <a:pt x="1711319" y="108744"/>
                  <a:pt x="1716578" y="104236"/>
                </a:cubicBezTo>
                <a:cubicBezTo>
                  <a:pt x="1726177" y="96008"/>
                  <a:pt x="1729597" y="88421"/>
                  <a:pt x="1741516" y="83455"/>
                </a:cubicBezTo>
                <a:cubicBezTo>
                  <a:pt x="1769823" y="71660"/>
                  <a:pt x="1786713" y="69254"/>
                  <a:pt x="1816331" y="62673"/>
                </a:cubicBezTo>
                <a:cubicBezTo>
                  <a:pt x="1820487" y="59902"/>
                  <a:pt x="1824123" y="56114"/>
                  <a:pt x="1828800" y="54360"/>
                </a:cubicBezTo>
                <a:cubicBezTo>
                  <a:pt x="1834293" y="52300"/>
                  <a:pt x="1870710" y="46894"/>
                  <a:pt x="1874520" y="46047"/>
                </a:cubicBezTo>
                <a:cubicBezTo>
                  <a:pt x="1878797" y="45097"/>
                  <a:pt x="1882739" y="42953"/>
                  <a:pt x="1886989" y="41891"/>
                </a:cubicBezTo>
                <a:cubicBezTo>
                  <a:pt x="1893843" y="40178"/>
                  <a:pt x="1900844" y="39120"/>
                  <a:pt x="1907771" y="37735"/>
                </a:cubicBezTo>
                <a:cubicBezTo>
                  <a:pt x="1942380" y="14661"/>
                  <a:pt x="1887927" y="48501"/>
                  <a:pt x="1970116" y="21109"/>
                </a:cubicBezTo>
                <a:cubicBezTo>
                  <a:pt x="2019961" y="4497"/>
                  <a:pt x="1985865" y="14705"/>
                  <a:pt x="2103120" y="8640"/>
                </a:cubicBezTo>
                <a:cubicBezTo>
                  <a:pt x="2143269" y="6563"/>
                  <a:pt x="2183477" y="5869"/>
                  <a:pt x="2223655" y="4484"/>
                </a:cubicBezTo>
                <a:cubicBezTo>
                  <a:pt x="2236124" y="3098"/>
                  <a:pt x="2248516" y="327"/>
                  <a:pt x="2261062" y="327"/>
                </a:cubicBezTo>
                <a:cubicBezTo>
                  <a:pt x="2547210" y="327"/>
                  <a:pt x="2491186" y="-2532"/>
                  <a:pt x="2647604" y="8640"/>
                </a:cubicBezTo>
                <a:cubicBezTo>
                  <a:pt x="2654531" y="10025"/>
                  <a:pt x="2661404" y="11722"/>
                  <a:pt x="2668386" y="12796"/>
                </a:cubicBezTo>
                <a:cubicBezTo>
                  <a:pt x="2679426" y="14494"/>
                  <a:pt x="2690752" y="14441"/>
                  <a:pt x="2701636" y="16953"/>
                </a:cubicBezTo>
                <a:cubicBezTo>
                  <a:pt x="2708906" y="18631"/>
                  <a:pt x="2715432" y="22645"/>
                  <a:pt x="2722418" y="25265"/>
                </a:cubicBezTo>
                <a:cubicBezTo>
                  <a:pt x="2734353" y="29741"/>
                  <a:pt x="2738399" y="30300"/>
                  <a:pt x="2751513" y="33578"/>
                </a:cubicBezTo>
                <a:cubicBezTo>
                  <a:pt x="2780899" y="53169"/>
                  <a:pt x="2744519" y="28583"/>
                  <a:pt x="2780607" y="54360"/>
                </a:cubicBezTo>
                <a:cubicBezTo>
                  <a:pt x="2784672" y="57264"/>
                  <a:pt x="2788511" y="60644"/>
                  <a:pt x="2793076" y="62673"/>
                </a:cubicBezTo>
                <a:cubicBezTo>
                  <a:pt x="2801083" y="66232"/>
                  <a:pt x="2818015" y="70985"/>
                  <a:pt x="2818015" y="70985"/>
                </a:cubicBezTo>
                <a:cubicBezTo>
                  <a:pt x="2820786" y="75142"/>
                  <a:pt x="2822171" y="80684"/>
                  <a:pt x="2826327" y="83455"/>
                </a:cubicBezTo>
                <a:cubicBezTo>
                  <a:pt x="2831080" y="86624"/>
                  <a:pt x="2837604" y="85605"/>
                  <a:pt x="2842953" y="87611"/>
                </a:cubicBezTo>
                <a:cubicBezTo>
                  <a:pt x="2848754" y="89786"/>
                  <a:pt x="2854265" y="92736"/>
                  <a:pt x="2859578" y="95924"/>
                </a:cubicBezTo>
                <a:cubicBezTo>
                  <a:pt x="2868145" y="101064"/>
                  <a:pt x="2875949" y="107409"/>
                  <a:pt x="2884516" y="112549"/>
                </a:cubicBezTo>
                <a:cubicBezTo>
                  <a:pt x="2889829" y="115737"/>
                  <a:pt x="2895888" y="117578"/>
                  <a:pt x="2901142" y="120862"/>
                </a:cubicBezTo>
                <a:cubicBezTo>
                  <a:pt x="2907016" y="124533"/>
                  <a:pt x="2912092" y="129359"/>
                  <a:pt x="2917767" y="133331"/>
                </a:cubicBezTo>
                <a:cubicBezTo>
                  <a:pt x="2925952" y="139060"/>
                  <a:pt x="2934974" y="143629"/>
                  <a:pt x="2942706" y="149956"/>
                </a:cubicBezTo>
                <a:cubicBezTo>
                  <a:pt x="2950288" y="156159"/>
                  <a:pt x="2955650" y="164860"/>
                  <a:pt x="2963487" y="170738"/>
                </a:cubicBezTo>
                <a:cubicBezTo>
                  <a:pt x="2972423" y="177440"/>
                  <a:pt x="2983004" y="181617"/>
                  <a:pt x="2992582" y="187364"/>
                </a:cubicBezTo>
                <a:cubicBezTo>
                  <a:pt x="2996865" y="189934"/>
                  <a:pt x="3001318" y="192357"/>
                  <a:pt x="3005051" y="195676"/>
                </a:cubicBezTo>
                <a:cubicBezTo>
                  <a:pt x="3025428" y="213789"/>
                  <a:pt x="3037107" y="228919"/>
                  <a:pt x="3054927" y="249709"/>
                </a:cubicBezTo>
                <a:cubicBezTo>
                  <a:pt x="3056313" y="253865"/>
                  <a:pt x="3055986" y="259080"/>
                  <a:pt x="3059084" y="262178"/>
                </a:cubicBezTo>
                <a:cubicBezTo>
                  <a:pt x="3062182" y="265276"/>
                  <a:pt x="3068816" y="262914"/>
                  <a:pt x="3071553" y="266335"/>
                </a:cubicBezTo>
                <a:cubicBezTo>
                  <a:pt x="3102225" y="304677"/>
                  <a:pt x="3048827" y="265038"/>
                  <a:pt x="3088178" y="291273"/>
                </a:cubicBezTo>
                <a:cubicBezTo>
                  <a:pt x="3120013" y="344332"/>
                  <a:pt x="3078085" y="279918"/>
                  <a:pt x="3121429" y="328680"/>
                </a:cubicBezTo>
                <a:cubicBezTo>
                  <a:pt x="3126796" y="334718"/>
                  <a:pt x="3128782" y="343210"/>
                  <a:pt x="3133898" y="349462"/>
                </a:cubicBezTo>
                <a:cubicBezTo>
                  <a:pt x="3141342" y="358561"/>
                  <a:pt x="3152315" y="364619"/>
                  <a:pt x="3158836" y="374400"/>
                </a:cubicBezTo>
                <a:cubicBezTo>
                  <a:pt x="3170992" y="392633"/>
                  <a:pt x="3164152" y="382873"/>
                  <a:pt x="3179618" y="403495"/>
                </a:cubicBezTo>
                <a:cubicBezTo>
                  <a:pt x="3185740" y="421859"/>
                  <a:pt x="3184068" y="420488"/>
                  <a:pt x="3200400" y="440902"/>
                </a:cubicBezTo>
                <a:cubicBezTo>
                  <a:pt x="3204483" y="446006"/>
                  <a:pt x="3220925" y="465327"/>
                  <a:pt x="3225338" y="474153"/>
                </a:cubicBezTo>
                <a:cubicBezTo>
                  <a:pt x="3230057" y="483590"/>
                  <a:pt x="3233088" y="493810"/>
                  <a:pt x="3237807" y="503247"/>
                </a:cubicBezTo>
                <a:cubicBezTo>
                  <a:pt x="3244137" y="515906"/>
                  <a:pt x="3252521" y="522117"/>
                  <a:pt x="3262746" y="532342"/>
                </a:cubicBezTo>
                <a:cubicBezTo>
                  <a:pt x="3273428" y="559049"/>
                  <a:pt x="3276430" y="572384"/>
                  <a:pt x="3304309" y="594687"/>
                </a:cubicBezTo>
                <a:cubicBezTo>
                  <a:pt x="3311236" y="600229"/>
                  <a:pt x="3318818" y="605040"/>
                  <a:pt x="3325091" y="611313"/>
                </a:cubicBezTo>
                <a:cubicBezTo>
                  <a:pt x="3335951" y="622173"/>
                  <a:pt x="3344683" y="642016"/>
                  <a:pt x="3354186" y="652876"/>
                </a:cubicBezTo>
                <a:cubicBezTo>
                  <a:pt x="3360731" y="660356"/>
                  <a:pt x="3375929" y="664251"/>
                  <a:pt x="3383280" y="669502"/>
                </a:cubicBezTo>
                <a:cubicBezTo>
                  <a:pt x="3388063" y="672919"/>
                  <a:pt x="3392222" y="677269"/>
                  <a:pt x="3395749" y="681971"/>
                </a:cubicBezTo>
                <a:cubicBezTo>
                  <a:pt x="3404741" y="693960"/>
                  <a:pt x="3411696" y="707389"/>
                  <a:pt x="3420687" y="719378"/>
                </a:cubicBezTo>
                <a:cubicBezTo>
                  <a:pt x="3424843" y="724920"/>
                  <a:pt x="3428257" y="731106"/>
                  <a:pt x="3433156" y="736004"/>
                </a:cubicBezTo>
                <a:cubicBezTo>
                  <a:pt x="3436688" y="739536"/>
                  <a:pt x="3441469" y="741545"/>
                  <a:pt x="3445626" y="744316"/>
                </a:cubicBezTo>
                <a:cubicBezTo>
                  <a:pt x="3482106" y="799039"/>
                  <a:pt x="3445423" y="747545"/>
                  <a:pt x="3474720" y="781724"/>
                </a:cubicBezTo>
                <a:cubicBezTo>
                  <a:pt x="3479228" y="786983"/>
                  <a:pt x="3482291" y="793451"/>
                  <a:pt x="3487189" y="798349"/>
                </a:cubicBezTo>
                <a:cubicBezTo>
                  <a:pt x="3490721" y="801881"/>
                  <a:pt x="3495997" y="803263"/>
                  <a:pt x="3499658" y="806662"/>
                </a:cubicBezTo>
                <a:cubicBezTo>
                  <a:pt x="3560466" y="863127"/>
                  <a:pt x="3525494" y="839462"/>
                  <a:pt x="3582786" y="881476"/>
                </a:cubicBezTo>
                <a:cubicBezTo>
                  <a:pt x="3590843" y="887384"/>
                  <a:pt x="3598788" y="893634"/>
                  <a:pt x="3607724" y="898102"/>
                </a:cubicBezTo>
                <a:cubicBezTo>
                  <a:pt x="3611744" y="900112"/>
                  <a:pt x="3641331" y="909577"/>
                  <a:pt x="3649287" y="910571"/>
                </a:cubicBezTo>
                <a:cubicBezTo>
                  <a:pt x="3654786" y="911258"/>
                  <a:pt x="3660371" y="910571"/>
                  <a:pt x="3665913" y="910571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29C695-577F-4258-8F0D-7D2CA03C253E}"/>
              </a:ext>
            </a:extLst>
          </p:cNvPr>
          <p:cNvSpPr txBox="1"/>
          <p:nvPr/>
        </p:nvSpPr>
        <p:spPr>
          <a:xfrm>
            <a:off x="2343932" y="2720418"/>
            <a:ext cx="151062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bad is the violation?</a:t>
            </a:r>
          </a:p>
        </p:txBody>
      </p:sp>
    </p:spTree>
    <p:extLst>
      <p:ext uri="{BB962C8B-B14F-4D97-AF65-F5344CB8AC3E}">
        <p14:creationId xmlns:p14="http://schemas.microsoft.com/office/powerpoint/2010/main" val="106386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93765-367C-46D0-8AB5-32E3BBC2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quantitative semantics help our engineer?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6817-9C36-4C9B-A7CD-0E8A64D2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91E5-5FC9-4CAE-8815-D01FFD0F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43" y="1858903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712099-F2E2-4DE3-BE1C-F8606DD56553}"/>
              </a:ext>
            </a:extLst>
          </p:cNvPr>
          <p:cNvGrpSpPr/>
          <p:nvPr/>
        </p:nvGrpSpPr>
        <p:grpSpPr>
          <a:xfrm>
            <a:off x="1455219" y="1160348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37B73719-4D1E-4707-89A4-C44AC8A99D48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474127-9ED2-46FD-B50D-F22AF42B8757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E7D5023-B1A0-4B1D-BD9A-100A09E00826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A67E124-FFA9-4710-8798-22F3A8AF5AC2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06F48D2-C083-4892-BB25-373880B3B539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81F168-64DF-403D-9155-183FCF6F63A3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BF50805-C6A6-4B57-9C9D-49F4F187E122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6F6763D-88D0-4954-8836-9D747BCC2A28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9F59039-BC84-4AD9-ACF3-0E9D1AE3A3BD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9BCC65F-01D8-43E9-8487-835E150C1D43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25E30D5-2FB3-4390-B6DC-CD22EC76CC54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FAFFA8EB-1A22-4E63-A90B-BCB9B619EF04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F3666C-BB5B-43FE-8E51-59785403A176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0388867-AF37-4E99-91FE-8DF02DE89324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BFEBB-2742-45A6-BFB3-C7300894C25A}"/>
              </a:ext>
            </a:extLst>
          </p:cNvPr>
          <p:cNvGrpSpPr/>
          <p:nvPr/>
        </p:nvGrpSpPr>
        <p:grpSpPr>
          <a:xfrm>
            <a:off x="1455219" y="2535176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E145B5-ED1D-43EC-8274-3D07EC171B16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1F6F56-1D1E-4D23-B87A-9647F2AA2ACE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9E37041-0D2B-4E09-B03E-9DCCD468729D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502C40A-86D5-48A9-A15B-6F9BA74CB523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7D670BD-98BF-4B2A-9320-97EF1337F88E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4E83925-16C4-4DAA-B497-578219306411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948D0E2-4D67-430E-9AE9-9CDEFF9B0990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5F191F0-1D96-4F36-A875-A5CC39C92A7C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73D3A21-C8A4-4601-9488-EBA28EAF3CB5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D548B63-39C5-4618-830D-F94791C114F9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52B1ECA-CAD8-4A0B-A9E3-328464605288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6D86476-3628-4F83-8A04-20E93D6AE244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918A57D6-1813-4C59-ABEF-65DD365D38F9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3DF2C076-6B90-45F8-91F1-7E951CD56D43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47EE013-3478-467B-BC65-F3DBD0C38698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6057C9-9593-4AE0-BAE8-5A37C7FFE4F0}"/>
              </a:ext>
            </a:extLst>
          </p:cNvPr>
          <p:cNvGrpSpPr/>
          <p:nvPr/>
        </p:nvGrpSpPr>
        <p:grpSpPr>
          <a:xfrm>
            <a:off x="1455219" y="3396223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0702DEE-DA0D-4490-81AE-C3BB511A1294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DA81E4F-AF5C-4F1B-8C34-47943A64371B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70D15E3-EBAE-4B67-B9C9-1809D01DE317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65C40D4-DE92-41C8-9FE4-DC66C9B150F1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BDD82F5-BEE3-4385-9ABA-1043BA5A02DA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747A5B6-CFE9-4C6B-B72F-A8F84AE33E13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8D97736-9BE2-4792-BAE1-F998F9FBCEB6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C968BE6-CCC5-47E6-9AE5-1420DA851D56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876EB94-A8E3-420A-BD61-51EBCC2FAD64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F725D1B-7ECA-43CB-8F7C-00DDE0010D38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D56A5959-4D6C-4FAD-A580-CCD4AE9B2AC9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907C5740-849C-4DBA-8DFF-2045F23E123F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93623F-6529-419C-AE31-299E0815E34B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4F390-7E86-4DA7-9C70-FA16717B5616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BAE2DC-6BD9-4B4D-9288-A7AA9D9692BD}"/>
              </a:ext>
            </a:extLst>
          </p:cNvPr>
          <p:cNvGrpSpPr/>
          <p:nvPr/>
        </p:nvGrpSpPr>
        <p:grpSpPr>
          <a:xfrm>
            <a:off x="849275" y="1163426"/>
            <a:ext cx="4299721" cy="1379180"/>
            <a:chOff x="849275" y="1163426"/>
            <a:chExt cx="4299721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FB0101C-8B4A-49FC-BC0D-5FF9FD242B6F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7"/>
                  <a:stretch>
                    <a:fillRect l="-219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CEC59551-14B2-4FFD-A7F6-B57445FC03BC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Bracket 54">
              <a:extLst>
                <a:ext uri="{FF2B5EF4-FFF2-40B4-BE49-F238E27FC236}">
                  <a16:creationId xmlns:a16="http://schemas.microsoft.com/office/drawing/2014/main" id="{9549CA22-A280-4BC9-ADC3-6B96CD2188FE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A2E9BB7-66BF-4FFF-8221-9F5753E248D1}"/>
                </a:ext>
              </a:extLst>
            </p:cNvPr>
            <p:cNvSpPr txBox="1"/>
            <p:nvPr/>
          </p:nvSpPr>
          <p:spPr>
            <a:xfrm>
              <a:off x="4259009" y="1614318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-0.2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9F5EE6-5DC0-4239-9685-63D79D33B35A}"/>
              </a:ext>
            </a:extLst>
          </p:cNvPr>
          <p:cNvGrpSpPr/>
          <p:nvPr/>
        </p:nvGrpSpPr>
        <p:grpSpPr>
          <a:xfrm>
            <a:off x="846531" y="2577426"/>
            <a:ext cx="4360635" cy="1379180"/>
            <a:chOff x="849275" y="1163426"/>
            <a:chExt cx="4360635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E7DB8B2-3DFF-425E-8119-BECCDB5AB464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8"/>
                  <a:stretch>
                    <a:fillRect l="-3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DD6D1A15-707F-4677-94D3-62B0436CEBF7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Bracket 59">
              <a:extLst>
                <a:ext uri="{FF2B5EF4-FFF2-40B4-BE49-F238E27FC236}">
                  <a16:creationId xmlns:a16="http://schemas.microsoft.com/office/drawing/2014/main" id="{1D0662B3-563F-4BF5-8B7B-2B69918B16F4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EB77908-AA3F-4D43-ABAA-10BB7BF9D994}"/>
                </a:ext>
              </a:extLst>
            </p:cNvPr>
            <p:cNvSpPr txBox="1"/>
            <p:nvPr/>
          </p:nvSpPr>
          <p:spPr>
            <a:xfrm>
              <a:off x="4259009" y="1614318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0.01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656D3D6-3A45-4B61-8527-E1999FC9F187}"/>
              </a:ext>
            </a:extLst>
          </p:cNvPr>
          <p:cNvGrpSpPr/>
          <p:nvPr/>
        </p:nvGrpSpPr>
        <p:grpSpPr>
          <a:xfrm>
            <a:off x="846531" y="3980356"/>
            <a:ext cx="4205145" cy="1379180"/>
            <a:chOff x="849275" y="1163426"/>
            <a:chExt cx="4205145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F606B6-9136-4551-BC6C-CA5B3BD183E5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9"/>
                  <a:stretch>
                    <a:fillRect l="-3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eft Bracket 63">
              <a:extLst>
                <a:ext uri="{FF2B5EF4-FFF2-40B4-BE49-F238E27FC236}">
                  <a16:creationId xmlns:a16="http://schemas.microsoft.com/office/drawing/2014/main" id="{6690E844-B6AF-4F1B-9263-A6F5CE83E1FA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ight Bracket 64">
              <a:extLst>
                <a:ext uri="{FF2B5EF4-FFF2-40B4-BE49-F238E27FC236}">
                  <a16:creationId xmlns:a16="http://schemas.microsoft.com/office/drawing/2014/main" id="{4E8FCCF2-1F41-41CF-9394-637DC95EF61E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FE2264-92E2-4A09-BF85-E571B2E45CD9}"/>
                </a:ext>
              </a:extLst>
            </p:cNvPr>
            <p:cNvSpPr txBox="1"/>
            <p:nvPr/>
          </p:nvSpPr>
          <p:spPr>
            <a:xfrm>
              <a:off x="4259009" y="1614318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0.2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007ABE-B7BB-417D-9EAB-D9F6D93457C6}"/>
                  </a:ext>
                </a:extLst>
              </p:cNvPr>
              <p:cNvSpPr txBox="1"/>
              <p:nvPr/>
            </p:nvSpPr>
            <p:spPr>
              <a:xfrm>
                <a:off x="4418125" y="5145271"/>
                <a:ext cx="7624841" cy="51770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&lt;0.05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007ABE-B7BB-417D-9EAB-D9F6D9345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25" y="5145271"/>
                <a:ext cx="7624841" cy="5177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5DE50-63DA-4BF6-944F-C1D5E08D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day in a control designer’s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E1ACD-B2AB-429E-B3AB-616389DE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E709E-97B2-4AE2-9A70-5A9ABE3B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554" y="2279688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3B79D9-592F-45B3-B176-77CB2696400C}"/>
              </a:ext>
            </a:extLst>
          </p:cNvPr>
          <p:cNvGrpSpPr/>
          <p:nvPr/>
        </p:nvGrpSpPr>
        <p:grpSpPr>
          <a:xfrm>
            <a:off x="1341930" y="1581133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B1547B14-667B-4E54-9775-40A47B50441E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16B1A1-6FF2-4A58-90BE-3093367C639F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0253CD6-EBFA-46A6-A3D2-4CF2DE01B887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33F244D-050C-4633-BAA5-FD7F6A36EF41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91C8BCC-15D1-4B5E-9B20-E3F9D272CC89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7E5E8E-F1F1-4F68-9148-1EEA8DF903A6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52E800-B9F2-47D6-81E8-BF066CA07B85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DE0E875-B2FE-4DBE-A9BF-38D21B9D3D2B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AD69524-ECE4-4ED1-A729-B3C8BF8EE557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6AC6B02-A50A-46D2-9D8A-2C78D2FA5FC9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9592956-86CD-4E53-9664-53DDDC0A0F4D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4F462206-AF24-4978-83E5-BD4FEB81B337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A53323-0176-4FD8-B34F-4C56068B1B59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0734C88-9EE4-4044-968B-ABEA1F3F78A0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7408D0-A095-4A9F-9D96-899E6EE5C7A0}"/>
              </a:ext>
            </a:extLst>
          </p:cNvPr>
          <p:cNvGrpSpPr/>
          <p:nvPr/>
        </p:nvGrpSpPr>
        <p:grpSpPr>
          <a:xfrm>
            <a:off x="1341930" y="2955961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5AF19E-213C-482F-B732-EB4404BDE14B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ECDF22-84FA-455D-836B-01CCDC98531B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6F4A593-DF3F-491D-ADEA-4A55335FA7F8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E9BA13CD-DD31-4EDD-9A0E-1413BFF17204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3CB1C474-F4EE-444F-A4DC-EA32F3967B26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42E4ED7-A634-4A21-BFC9-31CB5ED4FBB4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8FAD697-9B47-44B2-8DCF-ACB961BAE261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262F23F-929A-4917-B2BA-9F58E4E508B5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3184F1C-B47E-49BB-AFE4-6E223B3973BE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B870957-D9C3-4179-9531-E66A8DFCD082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79D68B0-56CC-4844-93C6-65AAEFEF55DF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7D60478-CD4C-44F1-96D8-A67502321B77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1CF70E20-A5A9-4D6A-BA08-54905EB5A15B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64ACC170-8C72-4BA0-B564-29F80638CBDE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0DEDAFE-679A-4D2E-A4FD-9B3298DC3F6C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A54FE1-F505-4A6A-9A63-F8E15328B5F7}"/>
              </a:ext>
            </a:extLst>
          </p:cNvPr>
          <p:cNvGrpSpPr/>
          <p:nvPr/>
        </p:nvGrpSpPr>
        <p:grpSpPr>
          <a:xfrm>
            <a:off x="1341930" y="3817008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3B0F7C5-23B9-45FA-B5D5-DCF0FA1AB93D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7D845EA-41AE-42D4-AFC8-91A33A196B23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0D7D501-E53D-4F4C-867E-EB2C95963663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99231D-0DC2-4E9B-92BF-E57ADAC2DADA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D4F94BC-096A-4C2C-8A8F-A02FEA9B7535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A83C06D-4962-4BBB-869A-F296FA43D9EB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F8DAF68-BE94-4EDA-8C07-E0BA630B0683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730713-8955-49F4-99EC-FF2951E769F6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D9F0A46-C5AE-4EAD-8331-0F35F7127B94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36989D7-1467-4AB0-9F73-4DE2CB5329AC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B26642F7-F2E0-4519-AE1A-0887280D8EF2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A2E46926-1DB4-4EC0-80ED-8BB7D48D49DA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4EA3E5-584F-42C8-8099-D9C6822FBB07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A3E6BA3-83E2-4B33-9954-2DADE116A4D7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6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6B7939-6024-4899-8C35-6C8EF231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Quantitative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8D54-FDE9-45CF-B26B-BB1D7A03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53BB73-7B60-43E3-B4F2-CC76693B78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402" y="1051560"/>
              <a:ext cx="11080974" cy="4332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4285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46689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oMath>
                          </a14:m>
                          <a:r>
                            <a:rPr lang="en-US" sz="2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sup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inf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sup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𝜓</m:t>
                                                    </m:r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sz="2400" b="1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  <m:r>
                                                      <a:rPr lang="en-US" sz="2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func>
                                                  <m:func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limLow>
                                                      <m:limLowPr>
                                                        <m:ctrlP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limLowPr>
                                                      <m: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US" sz="2400" b="0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inf</m:t>
                                                        </m:r>
                                                      </m:e>
                                                      <m:lim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′</m:t>
                                                            </m:r>
                                                          </m:sup>
                                                        </m:sSup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∈</m:t>
                                                        </m:r>
                                                        <m:d>
                                                          <m:dPr>
                                                            <m:begChr m:val="["/>
                                                            <m:ctrlP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,</m:t>
                                                            </m:r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</m:d>
                                                      </m:lim>
                                                    </m:limLow>
                                                  </m:fName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𝜌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𝜑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b="1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𝐱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53BB73-7B60-43E3-B4F2-CC76693B7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935779"/>
                  </p:ext>
                </p:extLst>
              </p:nvPr>
            </p:nvGraphicFramePr>
            <p:xfrm>
              <a:off x="86402" y="1051560"/>
              <a:ext cx="11080974" cy="4332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4285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46689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3" t="-1064" r="-232907" b="-65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16" t="-1064" r="-236" b="-65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87156" r="-232907" b="-466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87156" r="-236" b="-466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217021" r="-232907" b="-4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217021" r="-236" b="-441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317021" r="-232907" b="-3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317021" r="-236" b="-341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672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353153" r="-232907" b="-1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353153" r="-236" b="-18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608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503000" r="-232907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503000" r="-236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72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548182" r="-232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548182" r="-2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878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79BA6-B496-43B7-91B6-7B39CA3F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11180D-68BA-450B-89C2-9683CC9E6B9A}"/>
                  </a:ext>
                </a:extLst>
              </p:cNvPr>
              <p:cNvSpPr/>
              <p:nvPr/>
            </p:nvSpPr>
            <p:spPr>
              <a:xfrm>
                <a:off x="994132" y="3270182"/>
                <a:ext cx="1857856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&gt;1.5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11180D-68BA-450B-89C2-9683CC9E6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32" y="3270182"/>
                <a:ext cx="1857856" cy="369332"/>
              </a:xfrm>
              <a:prstGeom prst="rect">
                <a:avLst/>
              </a:prstGeom>
              <a:blipFill>
                <a:blip r:embed="rId2"/>
                <a:stretch>
                  <a:fillRect b="-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5AD6EAB-0C58-44EC-9EA2-A7B8790F9E81}"/>
              </a:ext>
            </a:extLst>
          </p:cNvPr>
          <p:cNvGrpSpPr/>
          <p:nvPr/>
        </p:nvGrpSpPr>
        <p:grpSpPr>
          <a:xfrm>
            <a:off x="3074266" y="1067621"/>
            <a:ext cx="7467665" cy="2089928"/>
            <a:chOff x="920974" y="1874258"/>
            <a:chExt cx="7467665" cy="208992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8DFB5A1-38D3-4098-8726-CEC3C6762566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1BA081-1D14-4FB8-9FFE-A4AEFD060BB3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C216A6-5714-4026-91CC-40E60342475D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349A06-3EB8-41D6-8592-ED81E5E6555E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B87483-4409-4A4C-8E2D-B7F434A40F83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0F0218-0D99-4B5A-A943-EF2835A23EFA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3DC8F4-7224-46F9-ADAA-883F9059DEAD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7DF4F9-B26D-443F-A019-7E9560D49779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3E02B1-689C-4E3C-B775-EDD57AE722D2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06E471-3574-4413-B19B-14F22BA6D0CF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1A239D-103E-47CC-BC61-4C92AE2E7B7E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53F6D9-F16A-46FF-BFBD-0304890C40A7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AE8575-BAB9-4916-9B2C-9BF5D48AC0B1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536236-7269-4C6D-9E2A-1A24D43D4D57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9A0E21-92D8-49E6-ACA6-D91438267310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2F236D3-4D0B-4A99-967C-12FD774B27F9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4097AF-6144-479F-B296-8830E410AF2E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272DBB-6529-4D21-A50D-4DF573E8B1D9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D3F365-1382-4C84-8044-DCE40C459411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15">
              <a:extLst>
                <a:ext uri="{FF2B5EF4-FFF2-40B4-BE49-F238E27FC236}">
                  <a16:creationId xmlns:a16="http://schemas.microsoft.com/office/drawing/2014/main" id="{217B5475-36A3-4688-84CF-C664987146BA}"/>
                </a:ext>
              </a:extLst>
            </p:cNvPr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27" name="TextBox 116">
              <a:extLst>
                <a:ext uri="{FF2B5EF4-FFF2-40B4-BE49-F238E27FC236}">
                  <a16:creationId xmlns:a16="http://schemas.microsoft.com/office/drawing/2014/main" id="{63F6478A-BA3C-4D6E-8266-00DD78EDC4AC}"/>
                </a:ext>
              </a:extLst>
            </p:cNvPr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28" name="TextBox 117">
              <a:extLst>
                <a:ext uri="{FF2B5EF4-FFF2-40B4-BE49-F238E27FC236}">
                  <a16:creationId xmlns:a16="http://schemas.microsoft.com/office/drawing/2014/main" id="{C89EDC8C-AF9F-4558-B00F-E5F912C43C56}"/>
                </a:ext>
              </a:extLst>
            </p:cNvPr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29" name="TextBox 118">
              <a:extLst>
                <a:ext uri="{FF2B5EF4-FFF2-40B4-BE49-F238E27FC236}">
                  <a16:creationId xmlns:a16="http://schemas.microsoft.com/office/drawing/2014/main" id="{E90893B0-CB40-4085-BF6F-B71B3B829429}"/>
                </a:ext>
              </a:extLst>
            </p:cNvPr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30" name="TextBox 119">
              <a:extLst>
                <a:ext uri="{FF2B5EF4-FFF2-40B4-BE49-F238E27FC236}">
                  <a16:creationId xmlns:a16="http://schemas.microsoft.com/office/drawing/2014/main" id="{1CC02926-BB22-4FE4-A909-3F5C80EBCF73}"/>
                </a:ext>
              </a:extLst>
            </p:cNvPr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31" name="TextBox 120">
              <a:extLst>
                <a:ext uri="{FF2B5EF4-FFF2-40B4-BE49-F238E27FC236}">
                  <a16:creationId xmlns:a16="http://schemas.microsoft.com/office/drawing/2014/main" id="{6FFBFC8D-1C05-4098-BBE3-CDBF58E18E5F}"/>
                </a:ext>
              </a:extLst>
            </p:cNvPr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32" name="TextBox 121">
              <a:extLst>
                <a:ext uri="{FF2B5EF4-FFF2-40B4-BE49-F238E27FC236}">
                  <a16:creationId xmlns:a16="http://schemas.microsoft.com/office/drawing/2014/main" id="{30BD7B00-06A4-4863-958C-ED5B70075C4D}"/>
                </a:ext>
              </a:extLst>
            </p:cNvPr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33" name="TextBox 122">
              <a:extLst>
                <a:ext uri="{FF2B5EF4-FFF2-40B4-BE49-F238E27FC236}">
                  <a16:creationId xmlns:a16="http://schemas.microsoft.com/office/drawing/2014/main" id="{C559D46C-7B6B-48FB-A611-6E672722B421}"/>
                </a:ext>
              </a:extLst>
            </p:cNvPr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34" name="TextBox 123">
              <a:extLst>
                <a:ext uri="{FF2B5EF4-FFF2-40B4-BE49-F238E27FC236}">
                  <a16:creationId xmlns:a16="http://schemas.microsoft.com/office/drawing/2014/main" id="{96326A1F-C717-4912-8625-B85A0C9DE8DD}"/>
                </a:ext>
              </a:extLst>
            </p:cNvPr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7276B6B-676E-461A-87F0-17EB8ED8F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26E1D31-5FDB-42CD-AF3E-FB8D15024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7" name="TextBox 123">
            <a:extLst>
              <a:ext uri="{FF2B5EF4-FFF2-40B4-BE49-F238E27FC236}">
                <a16:creationId xmlns:a16="http://schemas.microsoft.com/office/drawing/2014/main" id="{24D7E575-B998-43E1-9EF7-A57C39F3F50C}"/>
              </a:ext>
            </a:extLst>
          </p:cNvPr>
          <p:cNvSpPr txBox="1"/>
          <p:nvPr/>
        </p:nvSpPr>
        <p:spPr>
          <a:xfrm>
            <a:off x="3086177" y="1224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5FF38E-77C8-48BB-B172-1768ED4E7DC1}"/>
              </a:ext>
            </a:extLst>
          </p:cNvPr>
          <p:cNvSpPr/>
          <p:nvPr/>
        </p:nvSpPr>
        <p:spPr>
          <a:xfrm>
            <a:off x="3401599" y="15463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EF47BA-F7D9-4F10-97BA-88DEFB94FC4B}"/>
              </a:ext>
            </a:extLst>
          </p:cNvPr>
          <p:cNvSpPr/>
          <p:nvPr/>
        </p:nvSpPr>
        <p:spPr>
          <a:xfrm>
            <a:off x="4287396" y="156901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3B1D8-96CB-483D-AD0A-542891ADEB6C}"/>
              </a:ext>
            </a:extLst>
          </p:cNvPr>
          <p:cNvSpPr/>
          <p:nvPr/>
        </p:nvSpPr>
        <p:spPr>
          <a:xfrm>
            <a:off x="5208651" y="18101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1135D8-847B-4CFF-84A1-F04E1E376E90}"/>
              </a:ext>
            </a:extLst>
          </p:cNvPr>
          <p:cNvSpPr/>
          <p:nvPr/>
        </p:nvSpPr>
        <p:spPr>
          <a:xfrm>
            <a:off x="8895091" y="2049197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3F0E6E-BE3C-415D-ACE1-8B5B389BBA64}"/>
              </a:ext>
            </a:extLst>
          </p:cNvPr>
          <p:cNvCxnSpPr>
            <a:endCxn id="40" idx="0"/>
          </p:cNvCxnSpPr>
          <p:nvPr/>
        </p:nvCxnSpPr>
        <p:spPr>
          <a:xfrm>
            <a:off x="5262438" y="1613072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7E0801-3749-458C-ABBC-1DFCA37AC48C}"/>
              </a:ext>
            </a:extLst>
          </p:cNvPr>
          <p:cNvCxnSpPr>
            <a:endCxn id="47" idx="3"/>
          </p:cNvCxnSpPr>
          <p:nvPr/>
        </p:nvCxnSpPr>
        <p:spPr>
          <a:xfrm>
            <a:off x="6177442" y="1851017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061CCF-BBA6-4B97-918E-A510C0550ECE}"/>
              </a:ext>
            </a:extLst>
          </p:cNvPr>
          <p:cNvCxnSpPr/>
          <p:nvPr/>
        </p:nvCxnSpPr>
        <p:spPr>
          <a:xfrm>
            <a:off x="7110368" y="2303334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1353A93-FCD7-4DBF-B5F7-135CFA25E3A9}"/>
              </a:ext>
            </a:extLst>
          </p:cNvPr>
          <p:cNvCxnSpPr>
            <a:stCxn id="49" idx="3"/>
          </p:cNvCxnSpPr>
          <p:nvPr/>
        </p:nvCxnSpPr>
        <p:spPr>
          <a:xfrm flipH="1">
            <a:off x="8020692" y="1835897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3740AD-053E-46F3-8897-C44AF86C463D}"/>
              </a:ext>
            </a:extLst>
          </p:cNvPr>
          <p:cNvCxnSpPr/>
          <p:nvPr/>
        </p:nvCxnSpPr>
        <p:spPr>
          <a:xfrm>
            <a:off x="9833375" y="184458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2E85FC1-11F4-47FE-8D66-CD53132740F8}"/>
              </a:ext>
            </a:extLst>
          </p:cNvPr>
          <p:cNvSpPr/>
          <p:nvPr/>
        </p:nvSpPr>
        <p:spPr>
          <a:xfrm>
            <a:off x="6125354" y="225910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72CFF7-A8B1-4B40-A29C-EE87D62DF7A0}"/>
              </a:ext>
            </a:extLst>
          </p:cNvPr>
          <p:cNvSpPr/>
          <p:nvPr/>
        </p:nvSpPr>
        <p:spPr>
          <a:xfrm>
            <a:off x="7056583" y="2456864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1486EF-55A9-4BAE-ABCC-5727E58DBB21}"/>
              </a:ext>
            </a:extLst>
          </p:cNvPr>
          <p:cNvSpPr/>
          <p:nvPr/>
        </p:nvSpPr>
        <p:spPr>
          <a:xfrm>
            <a:off x="7951993" y="176362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3E747C-373E-4B22-AA50-650066246E0A}"/>
              </a:ext>
            </a:extLst>
          </p:cNvPr>
          <p:cNvSpPr/>
          <p:nvPr/>
        </p:nvSpPr>
        <p:spPr>
          <a:xfrm>
            <a:off x="9783322" y="175583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758A4D0-FB6D-4C45-9839-336922B439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9273" y="3250476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Alw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Ev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758A4D0-FB6D-4C45-9839-336922B439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313862"/>
                  </p:ext>
                </p:extLst>
              </p:nvPr>
            </p:nvGraphicFramePr>
            <p:xfrm>
              <a:off x="969273" y="3250476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7353" r="-393528" b="-198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114063" r="-393528" b="-1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210769" r="-393528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2" name="TextBox 122">
            <a:extLst>
              <a:ext uri="{FF2B5EF4-FFF2-40B4-BE49-F238E27FC236}">
                <a16:creationId xmlns:a16="http://schemas.microsoft.com/office/drawing/2014/main" id="{E1610B10-9D3A-4C7F-8609-51994EEA116F}"/>
              </a:ext>
            </a:extLst>
          </p:cNvPr>
          <p:cNvSpPr txBox="1"/>
          <p:nvPr/>
        </p:nvSpPr>
        <p:spPr>
          <a:xfrm>
            <a:off x="2971471" y="277463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7323381-1E50-4C63-A016-16C44981F64A}"/>
              </a:ext>
            </a:extLst>
          </p:cNvPr>
          <p:cNvCxnSpPr/>
          <p:nvPr/>
        </p:nvCxnSpPr>
        <p:spPr>
          <a:xfrm>
            <a:off x="8928500" y="186363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CE4137-3D4B-4F50-8F1B-ED911A04EC5A}"/>
              </a:ext>
            </a:extLst>
          </p:cNvPr>
          <p:cNvGrpSpPr/>
          <p:nvPr/>
        </p:nvGrpSpPr>
        <p:grpSpPr>
          <a:xfrm>
            <a:off x="2893325" y="3250476"/>
            <a:ext cx="2781300" cy="594778"/>
            <a:chOff x="2181226" y="3291422"/>
            <a:chExt cx="2781300" cy="59477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45444E-DB02-4A99-8415-FC6896065854}"/>
                </a:ext>
              </a:extLst>
            </p:cNvPr>
            <p:cNvSpPr/>
            <p:nvPr/>
          </p:nvSpPr>
          <p:spPr>
            <a:xfrm>
              <a:off x="2181226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84B13C1-8DE3-497A-9921-123B7C8D5898}"/>
                </a:ext>
              </a:extLst>
            </p:cNvPr>
            <p:cNvCxnSpPr/>
            <p:nvPr/>
          </p:nvCxnSpPr>
          <p:spPr>
            <a:xfrm>
              <a:off x="2259372" y="3695700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724AF3-A316-496D-8BA0-9A0A981FAAE7}"/>
              </a:ext>
            </a:extLst>
          </p:cNvPr>
          <p:cNvGrpSpPr/>
          <p:nvPr/>
        </p:nvGrpSpPr>
        <p:grpSpPr>
          <a:xfrm>
            <a:off x="3816382" y="3250476"/>
            <a:ext cx="2781300" cy="588944"/>
            <a:chOff x="3132858" y="3291422"/>
            <a:chExt cx="2781300" cy="58894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CAFC8CF-961A-49FC-813A-2D3EE4FD65BD}"/>
                </a:ext>
              </a:extLst>
            </p:cNvPr>
            <p:cNvSpPr/>
            <p:nvPr/>
          </p:nvSpPr>
          <p:spPr>
            <a:xfrm>
              <a:off x="3132858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B72ECAE-909F-449E-9414-CFD3CECE7958}"/>
                </a:ext>
              </a:extLst>
            </p:cNvPr>
            <p:cNvCxnSpPr/>
            <p:nvPr/>
          </p:nvCxnSpPr>
          <p:spPr>
            <a:xfrm>
              <a:off x="3323255" y="3723655"/>
              <a:ext cx="187886" cy="15671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64B607-635D-4483-80DC-CF5E34DDA5C1}"/>
              </a:ext>
            </a:extLst>
          </p:cNvPr>
          <p:cNvGrpSpPr/>
          <p:nvPr/>
        </p:nvGrpSpPr>
        <p:grpSpPr>
          <a:xfrm>
            <a:off x="4734703" y="3241607"/>
            <a:ext cx="2781300" cy="575561"/>
            <a:chOff x="3132858" y="3291422"/>
            <a:chExt cx="2781300" cy="57556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58A4EDA-AFE9-4B23-83B9-CBBBBEB9B74B}"/>
                </a:ext>
              </a:extLst>
            </p:cNvPr>
            <p:cNvSpPr/>
            <p:nvPr/>
          </p:nvSpPr>
          <p:spPr>
            <a:xfrm>
              <a:off x="3132858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3ED4445-3A94-4939-B532-8D939C0935F1}"/>
                </a:ext>
              </a:extLst>
            </p:cNvPr>
            <p:cNvCxnSpPr>
              <a:endCxn id="74" idx="1"/>
            </p:cNvCxnSpPr>
            <p:nvPr/>
          </p:nvCxnSpPr>
          <p:spPr>
            <a:xfrm>
              <a:off x="3869306" y="3730188"/>
              <a:ext cx="178483" cy="13679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A38559-EBE9-4A12-8DB6-DF0E9CB0419D}"/>
              </a:ext>
            </a:extLst>
          </p:cNvPr>
          <p:cNvGrpSpPr/>
          <p:nvPr/>
        </p:nvGrpSpPr>
        <p:grpSpPr>
          <a:xfrm>
            <a:off x="5644545" y="3250836"/>
            <a:ext cx="2781300" cy="547638"/>
            <a:chOff x="4932446" y="3291782"/>
            <a:chExt cx="2781300" cy="5476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83D109D-33B6-4D7C-95C9-42B976D6553F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8C6E8EA-397B-4530-9FD0-43038AA8EB13}"/>
                </a:ext>
              </a:extLst>
            </p:cNvPr>
            <p:cNvCxnSpPr>
              <a:endCxn id="75" idx="1"/>
            </p:cNvCxnSpPr>
            <p:nvPr/>
          </p:nvCxnSpPr>
          <p:spPr>
            <a:xfrm>
              <a:off x="5681207" y="3678640"/>
              <a:ext cx="201824" cy="16078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D1528B4-E09F-4576-A7B5-D419C61CA010}"/>
              </a:ext>
            </a:extLst>
          </p:cNvPr>
          <p:cNvGrpSpPr/>
          <p:nvPr/>
        </p:nvGrpSpPr>
        <p:grpSpPr>
          <a:xfrm>
            <a:off x="6624638" y="3241607"/>
            <a:ext cx="2690953" cy="556507"/>
            <a:chOff x="4932446" y="3291782"/>
            <a:chExt cx="2781300" cy="55650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1B250E7-02FC-40A6-B80D-FDA285B3F3F4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C2287BE-6551-447C-AEF1-70AA428C3B12}"/>
                </a:ext>
              </a:extLst>
            </p:cNvPr>
            <p:cNvCxnSpPr>
              <a:endCxn id="76" idx="1"/>
            </p:cNvCxnSpPr>
            <p:nvPr/>
          </p:nvCxnSpPr>
          <p:spPr>
            <a:xfrm>
              <a:off x="5770991" y="3728037"/>
              <a:ext cx="154208" cy="12025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BEF7C9-C3AE-4221-BE17-B04099B0521E}"/>
              </a:ext>
            </a:extLst>
          </p:cNvPr>
          <p:cNvGrpSpPr/>
          <p:nvPr/>
        </p:nvGrpSpPr>
        <p:grpSpPr>
          <a:xfrm>
            <a:off x="7522280" y="3241607"/>
            <a:ext cx="2703153" cy="613411"/>
            <a:chOff x="4932446" y="3291782"/>
            <a:chExt cx="2781300" cy="61341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4385F2-02C9-4ABD-9F12-020C637EBE75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BD96073-D69F-420F-AD46-4192D4E4FAC6}"/>
                </a:ext>
              </a:extLst>
            </p:cNvPr>
            <p:cNvCxnSpPr/>
            <p:nvPr/>
          </p:nvCxnSpPr>
          <p:spPr>
            <a:xfrm>
              <a:off x="5005405" y="3714158"/>
              <a:ext cx="115188" cy="19103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7AB5D43-76C1-412B-8CEC-02CD9B12EAD5}"/>
              </a:ext>
            </a:extLst>
          </p:cNvPr>
          <p:cNvSpPr txBox="1"/>
          <p:nvPr/>
        </p:nvSpPr>
        <p:spPr>
          <a:xfrm>
            <a:off x="3238968" y="3654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9CCC577-FC43-4DF0-983D-45BA7B974363}"/>
              </a:ext>
            </a:extLst>
          </p:cNvPr>
          <p:cNvSpPr txBox="1"/>
          <p:nvPr/>
        </p:nvSpPr>
        <p:spPr>
          <a:xfrm>
            <a:off x="4132942" y="3654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584363-B0AE-44D1-AF41-EA5101DC86E0}"/>
              </a:ext>
            </a:extLst>
          </p:cNvPr>
          <p:cNvSpPr txBox="1"/>
          <p:nvPr/>
        </p:nvSpPr>
        <p:spPr>
          <a:xfrm>
            <a:off x="4937535" y="36734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E23CFB-647F-4A51-85D8-15DD19D5F118}"/>
              </a:ext>
            </a:extLst>
          </p:cNvPr>
          <p:cNvSpPr txBox="1"/>
          <p:nvPr/>
        </p:nvSpPr>
        <p:spPr>
          <a:xfrm>
            <a:off x="5883031" y="36547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75255F-6DB3-4E16-BC01-C4E0C44EAB87}"/>
              </a:ext>
            </a:extLst>
          </p:cNvPr>
          <p:cNvSpPr txBox="1"/>
          <p:nvPr/>
        </p:nvSpPr>
        <p:spPr>
          <a:xfrm>
            <a:off x="6873044" y="36543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51573A-C01E-43F2-B19D-04AE29EC8DD9}"/>
              </a:ext>
            </a:extLst>
          </p:cNvPr>
          <p:cNvSpPr txBox="1"/>
          <p:nvPr/>
        </p:nvSpPr>
        <p:spPr>
          <a:xfrm>
            <a:off x="7649165" y="364755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888364-895E-4A14-8459-1805A516FF70}"/>
                  </a:ext>
                </a:extLst>
              </p:cNvPr>
              <p:cNvSpPr txBox="1"/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888364-895E-4A14-8459-1805A516F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ight Brace 78">
            <a:extLst>
              <a:ext uri="{FF2B5EF4-FFF2-40B4-BE49-F238E27FC236}">
                <a16:creationId xmlns:a16="http://schemas.microsoft.com/office/drawing/2014/main" id="{55B573BD-A3EF-41FD-943F-C506BC40E18C}"/>
              </a:ext>
            </a:extLst>
          </p:cNvPr>
          <p:cNvSpPr/>
          <p:nvPr/>
        </p:nvSpPr>
        <p:spPr>
          <a:xfrm rot="5400000">
            <a:off x="5595034" y="1342721"/>
            <a:ext cx="245856" cy="5287393"/>
          </a:xfrm>
          <a:prstGeom prst="rightBrace">
            <a:avLst>
              <a:gd name="adj1" fmla="val 8333"/>
              <a:gd name="adj2" fmla="val 93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2B2D5822-28DF-44B6-B8B3-B468F94FDAE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Always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Minimum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Eventually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Maximum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2B2D5822-28DF-44B6-B8B3-B468F94FD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78470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8197" r="-14405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8197" r="-123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01538" r="-14405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101538" r="-123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204688" r="-144050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204688" r="-12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3A35E763-CE80-4C7D-B7E1-D2FFD21CEA42}"/>
              </a:ext>
            </a:extLst>
          </p:cNvPr>
          <p:cNvSpPr txBox="1"/>
          <p:nvPr/>
        </p:nvSpPr>
        <p:spPr>
          <a:xfrm>
            <a:off x="3144051" y="410051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E41CC78E-368B-45E0-BEC0-B59F1135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4" y="37099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/>
              <a:t>Robustness computation 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DFD3D0-F088-374A-AEB8-F5F3A97B8039}"/>
                  </a:ext>
                </a:extLst>
              </p14:cNvPr>
              <p14:cNvContentPartPr/>
              <p14:nvPr/>
            </p14:nvContentPartPr>
            <p14:xfrm>
              <a:off x="509760" y="2143080"/>
              <a:ext cx="466920" cy="270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DFD3D0-F088-374A-AEB8-F5F3A97B80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400" y="2133720"/>
                <a:ext cx="485640" cy="27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3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" grpId="0"/>
      <p:bldP spid="73" grpId="0"/>
      <p:bldP spid="74" grpId="0"/>
      <p:bldP spid="75" grpId="0"/>
      <p:bldP spid="76" grpId="0"/>
      <p:bldP spid="77" grpId="0"/>
      <p:bldP spid="79" grpId="0" animBg="1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36C28-F354-452E-A4CE-E2F42D4B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34732F-04B0-4A19-8C8A-4054D3FFA455}"/>
              </a:ext>
            </a:extLst>
          </p:cNvPr>
          <p:cNvGrpSpPr/>
          <p:nvPr/>
        </p:nvGrpSpPr>
        <p:grpSpPr>
          <a:xfrm>
            <a:off x="1207696" y="1314358"/>
            <a:ext cx="7467665" cy="1984772"/>
            <a:chOff x="920974" y="1979414"/>
            <a:chExt cx="7467665" cy="198477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DB6A5EF-8112-4A84-A13B-37274F45AE28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AD21DEA-35F2-43EB-A574-0692BBC43CAC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3DD6CC-89A4-42DA-8443-FE3B8F5AA50F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43F7EB-450D-4720-B931-753B8EEFE46A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C88652-3273-44B9-BD47-E256334D9695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387225-FC62-4243-BCFC-7898FA6F6A42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D62E84-6AE5-407A-9598-59B7C1FF0ECD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7E706E-E347-4059-BC93-B660D4A99C0C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FA08DA-2199-4213-83DA-DA962DB7A78B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69B2110-B979-443B-A8F7-90A32DC02514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933F802-9EAA-473A-838C-86116BA315F5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0FDA29A-5CA2-4DEB-AB45-3BA55A1E8B26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9F1553C-AE82-47AB-969E-4BFB6DCAA981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6F11B5-4BB0-45A5-B64D-E402D2BEB4B5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0CED4F-DE1C-4601-A958-B720F521DA53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27C152-D0E4-4887-9C35-85430F8FEFB8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68BF5C-9871-421B-B3A3-08BEFF001C31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534381-DC88-4498-A17C-8C878064A888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6242A-300D-48EF-A5AB-2009A0C58955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15">
              <a:extLst>
                <a:ext uri="{FF2B5EF4-FFF2-40B4-BE49-F238E27FC236}">
                  <a16:creationId xmlns:a16="http://schemas.microsoft.com/office/drawing/2014/main" id="{32A72BDC-3A10-41F6-9AB7-73BEFBEEDB38}"/>
                </a:ext>
              </a:extLst>
            </p:cNvPr>
            <p:cNvSpPr txBox="1"/>
            <p:nvPr/>
          </p:nvSpPr>
          <p:spPr>
            <a:xfrm>
              <a:off x="190782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41" name="TextBox 116">
              <a:extLst>
                <a:ext uri="{FF2B5EF4-FFF2-40B4-BE49-F238E27FC236}">
                  <a16:creationId xmlns:a16="http://schemas.microsoft.com/office/drawing/2014/main" id="{F8713ABE-D78C-4B46-8E19-C7A87C2F681D}"/>
                </a:ext>
              </a:extLst>
            </p:cNvPr>
            <p:cNvSpPr txBox="1"/>
            <p:nvPr/>
          </p:nvSpPr>
          <p:spPr>
            <a:xfrm>
              <a:off x="28908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42" name="TextBox 117">
              <a:extLst>
                <a:ext uri="{FF2B5EF4-FFF2-40B4-BE49-F238E27FC236}">
                  <a16:creationId xmlns:a16="http://schemas.microsoft.com/office/drawing/2014/main" id="{673DC294-E1AF-45E3-9EFD-EBB531CD1E1C}"/>
                </a:ext>
              </a:extLst>
            </p:cNvPr>
            <p:cNvSpPr txBox="1"/>
            <p:nvPr/>
          </p:nvSpPr>
          <p:spPr>
            <a:xfrm>
              <a:off x="38052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43" name="TextBox 118">
              <a:extLst>
                <a:ext uri="{FF2B5EF4-FFF2-40B4-BE49-F238E27FC236}">
                  <a16:creationId xmlns:a16="http://schemas.microsoft.com/office/drawing/2014/main" id="{7617851B-DAED-45F0-AC89-90A7F569FAE0}"/>
                </a:ext>
              </a:extLst>
            </p:cNvPr>
            <p:cNvSpPr txBox="1"/>
            <p:nvPr/>
          </p:nvSpPr>
          <p:spPr>
            <a:xfrm>
              <a:off x="47196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44" name="TextBox 119">
              <a:extLst>
                <a:ext uri="{FF2B5EF4-FFF2-40B4-BE49-F238E27FC236}">
                  <a16:creationId xmlns:a16="http://schemas.microsoft.com/office/drawing/2014/main" id="{E3057808-1457-4BD0-853C-917D132B0EE3}"/>
                </a:ext>
              </a:extLst>
            </p:cNvPr>
            <p:cNvSpPr txBox="1"/>
            <p:nvPr/>
          </p:nvSpPr>
          <p:spPr>
            <a:xfrm>
              <a:off x="56340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45" name="TextBox 120">
              <a:extLst>
                <a:ext uri="{FF2B5EF4-FFF2-40B4-BE49-F238E27FC236}">
                  <a16:creationId xmlns:a16="http://schemas.microsoft.com/office/drawing/2014/main" id="{355B450B-520A-4314-949F-CB2D00CA692B}"/>
                </a:ext>
              </a:extLst>
            </p:cNvPr>
            <p:cNvSpPr txBox="1"/>
            <p:nvPr/>
          </p:nvSpPr>
          <p:spPr>
            <a:xfrm>
              <a:off x="6548403" y="358723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46" name="TextBox 121">
              <a:extLst>
                <a:ext uri="{FF2B5EF4-FFF2-40B4-BE49-F238E27FC236}">
                  <a16:creationId xmlns:a16="http://schemas.microsoft.com/office/drawing/2014/main" id="{FD0274A6-BFFC-435A-9825-9E8A7ED9F03F}"/>
                </a:ext>
              </a:extLst>
            </p:cNvPr>
            <p:cNvSpPr txBox="1"/>
            <p:nvPr/>
          </p:nvSpPr>
          <p:spPr>
            <a:xfrm>
              <a:off x="7462803" y="359485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47" name="TextBox 122">
              <a:extLst>
                <a:ext uri="{FF2B5EF4-FFF2-40B4-BE49-F238E27FC236}">
                  <a16:creationId xmlns:a16="http://schemas.microsoft.com/office/drawing/2014/main" id="{34C082DE-0C58-4F56-85EF-35CDA1B6E4AD}"/>
                </a:ext>
              </a:extLst>
            </p:cNvPr>
            <p:cNvSpPr txBox="1"/>
            <p:nvPr/>
          </p:nvSpPr>
          <p:spPr>
            <a:xfrm>
              <a:off x="920974" y="29377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48" name="TextBox 123">
              <a:extLst>
                <a:ext uri="{FF2B5EF4-FFF2-40B4-BE49-F238E27FC236}">
                  <a16:creationId xmlns:a16="http://schemas.microsoft.com/office/drawing/2014/main" id="{15825AFB-7AA9-4ED9-8FF0-A9115AA492FE}"/>
                </a:ext>
              </a:extLst>
            </p:cNvPr>
            <p:cNvSpPr txBox="1"/>
            <p:nvPr/>
          </p:nvSpPr>
          <p:spPr>
            <a:xfrm>
              <a:off x="923333" y="24691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024DA3B-D9CA-4450-A21C-34FCBB9A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1" name="TextBox 123">
            <a:extLst>
              <a:ext uri="{FF2B5EF4-FFF2-40B4-BE49-F238E27FC236}">
                <a16:creationId xmlns:a16="http://schemas.microsoft.com/office/drawing/2014/main" id="{A8AB32B2-3E1E-44C4-A5F1-18F8EE5F5951}"/>
              </a:ext>
            </a:extLst>
          </p:cNvPr>
          <p:cNvSpPr txBox="1"/>
          <p:nvPr/>
        </p:nvSpPr>
        <p:spPr>
          <a:xfrm>
            <a:off x="1219607" y="1366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D0603F-27DA-44E1-98DA-A01AAEB6949D}"/>
              </a:ext>
            </a:extLst>
          </p:cNvPr>
          <p:cNvSpPr/>
          <p:nvPr/>
        </p:nvSpPr>
        <p:spPr>
          <a:xfrm>
            <a:off x="1535029" y="168798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674215-62CF-41C2-BD49-93705DDD05F2}"/>
              </a:ext>
            </a:extLst>
          </p:cNvPr>
          <p:cNvSpPr/>
          <p:nvPr/>
        </p:nvSpPr>
        <p:spPr>
          <a:xfrm>
            <a:off x="2420826" y="17105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1A33E8-1409-4A86-92CD-5F82F708F4CD}"/>
              </a:ext>
            </a:extLst>
          </p:cNvPr>
          <p:cNvSpPr/>
          <p:nvPr/>
        </p:nvSpPr>
        <p:spPr>
          <a:xfrm>
            <a:off x="3342081" y="1951762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37C939-5821-4D0A-9AF4-D12D07A2ACA0}"/>
              </a:ext>
            </a:extLst>
          </p:cNvPr>
          <p:cNvSpPr/>
          <p:nvPr/>
        </p:nvSpPr>
        <p:spPr>
          <a:xfrm>
            <a:off x="7028521" y="219077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45BB7B2-7828-4387-8951-89A1E4570D46}"/>
              </a:ext>
            </a:extLst>
          </p:cNvPr>
          <p:cNvCxnSpPr>
            <a:endCxn id="54" idx="0"/>
          </p:cNvCxnSpPr>
          <p:nvPr/>
        </p:nvCxnSpPr>
        <p:spPr>
          <a:xfrm>
            <a:off x="3395868" y="1754653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DA316E-9A54-49E2-8652-93E8B8915C01}"/>
              </a:ext>
            </a:extLst>
          </p:cNvPr>
          <p:cNvCxnSpPr>
            <a:endCxn id="61" idx="3"/>
          </p:cNvCxnSpPr>
          <p:nvPr/>
        </p:nvCxnSpPr>
        <p:spPr>
          <a:xfrm>
            <a:off x="4310872" y="1992598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DB54C8-01C3-4262-A499-C8AEA3DF5EC5}"/>
              </a:ext>
            </a:extLst>
          </p:cNvPr>
          <p:cNvCxnSpPr/>
          <p:nvPr/>
        </p:nvCxnSpPr>
        <p:spPr>
          <a:xfrm>
            <a:off x="5243798" y="2444915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969016-3C35-458D-B4D4-105C6759AE9D}"/>
              </a:ext>
            </a:extLst>
          </p:cNvPr>
          <p:cNvCxnSpPr>
            <a:stCxn id="63" idx="3"/>
          </p:cNvCxnSpPr>
          <p:nvPr/>
        </p:nvCxnSpPr>
        <p:spPr>
          <a:xfrm flipH="1">
            <a:off x="6154122" y="1977478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51C10C-070F-4A8B-8A1D-7FB17157BF9C}"/>
              </a:ext>
            </a:extLst>
          </p:cNvPr>
          <p:cNvCxnSpPr/>
          <p:nvPr/>
        </p:nvCxnSpPr>
        <p:spPr>
          <a:xfrm>
            <a:off x="7966805" y="1986168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9484B8D-E183-43EF-8F29-F16189FFF52C}"/>
              </a:ext>
            </a:extLst>
          </p:cNvPr>
          <p:cNvSpPr/>
          <p:nvPr/>
        </p:nvSpPr>
        <p:spPr>
          <a:xfrm>
            <a:off x="4258784" y="240068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5B86C2-B790-4261-B6C4-24C951E3EF5F}"/>
              </a:ext>
            </a:extLst>
          </p:cNvPr>
          <p:cNvSpPr/>
          <p:nvPr/>
        </p:nvSpPr>
        <p:spPr>
          <a:xfrm>
            <a:off x="5190013" y="2598445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8835CA-DD52-4A31-8940-887DBD28EF45}"/>
              </a:ext>
            </a:extLst>
          </p:cNvPr>
          <p:cNvSpPr/>
          <p:nvPr/>
        </p:nvSpPr>
        <p:spPr>
          <a:xfrm>
            <a:off x="6085423" y="190520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1C525C3-1846-4E34-98C9-D61FC0BC8639}"/>
              </a:ext>
            </a:extLst>
          </p:cNvPr>
          <p:cNvSpPr/>
          <p:nvPr/>
        </p:nvSpPr>
        <p:spPr>
          <a:xfrm>
            <a:off x="7916752" y="189741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122">
            <a:extLst>
              <a:ext uri="{FF2B5EF4-FFF2-40B4-BE49-F238E27FC236}">
                <a16:creationId xmlns:a16="http://schemas.microsoft.com/office/drawing/2014/main" id="{1F1F5EAD-1A03-4AB9-B471-BFC11654B503}"/>
              </a:ext>
            </a:extLst>
          </p:cNvPr>
          <p:cNvSpPr txBox="1"/>
          <p:nvPr/>
        </p:nvSpPr>
        <p:spPr>
          <a:xfrm>
            <a:off x="1104901" y="2916216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D93F77F-2D08-4E41-AFB3-8687CB847B64}"/>
              </a:ext>
            </a:extLst>
          </p:cNvPr>
          <p:cNvCxnSpPr/>
          <p:nvPr/>
        </p:nvCxnSpPr>
        <p:spPr>
          <a:xfrm>
            <a:off x="7061930" y="2005218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67D5C27-8146-4187-AB78-42A8D18508D7}"/>
                  </a:ext>
                </a:extLst>
              </p:cNvPr>
              <p:cNvSpPr txBox="1"/>
              <p:nvPr/>
            </p:nvSpPr>
            <p:spPr>
              <a:xfrm>
                <a:off x="2016276" y="5632016"/>
                <a:ext cx="7022845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What about: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67D5C27-8146-4187-AB78-42A8D1850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76" y="5632016"/>
                <a:ext cx="7022845" cy="552972"/>
              </a:xfrm>
              <a:prstGeom prst="rect">
                <a:avLst/>
              </a:prstGeom>
              <a:blipFill>
                <a:blip r:embed="rId3"/>
                <a:stretch>
                  <a:fillRect l="-955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F270DB-30F8-43D9-A1C6-59214DAE95AD}"/>
                  </a:ext>
                </a:extLst>
              </p:cNvPr>
              <p:cNvSpPr txBox="1"/>
              <p:nvPr/>
            </p:nvSpPr>
            <p:spPr>
              <a:xfrm>
                <a:off x="1183059" y="1040919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F270DB-30F8-43D9-A1C6-59214DAE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9" y="1040919"/>
                <a:ext cx="3382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4FD1328-B85D-46B2-91AF-134F82843036}"/>
              </a:ext>
            </a:extLst>
          </p:cNvPr>
          <p:cNvCxnSpPr/>
          <p:nvPr/>
        </p:nvCxnSpPr>
        <p:spPr>
          <a:xfrm>
            <a:off x="1582122" y="3409182"/>
            <a:ext cx="0" cy="179248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7D4EED5-0110-45F2-A5F7-4EF6EB8D3391}"/>
              </a:ext>
            </a:extLst>
          </p:cNvPr>
          <p:cNvCxnSpPr/>
          <p:nvPr/>
        </p:nvCxnSpPr>
        <p:spPr>
          <a:xfrm>
            <a:off x="1353522" y="5009382"/>
            <a:ext cx="7239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2805F6-5B28-4ABE-8892-4483395977AA}"/>
              </a:ext>
            </a:extLst>
          </p:cNvPr>
          <p:cNvCxnSpPr/>
          <p:nvPr/>
        </p:nvCxnSpPr>
        <p:spPr>
          <a:xfrm>
            <a:off x="24965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5584E9-9243-469D-B368-7416761901B1}"/>
              </a:ext>
            </a:extLst>
          </p:cNvPr>
          <p:cNvCxnSpPr/>
          <p:nvPr/>
        </p:nvCxnSpPr>
        <p:spPr>
          <a:xfrm>
            <a:off x="34109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C6A3666-E120-4001-A2D4-4C8CEA77AFCD}"/>
              </a:ext>
            </a:extLst>
          </p:cNvPr>
          <p:cNvCxnSpPr/>
          <p:nvPr/>
        </p:nvCxnSpPr>
        <p:spPr>
          <a:xfrm>
            <a:off x="43253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04A6672-AA69-4437-9672-69358B97DBBC}"/>
              </a:ext>
            </a:extLst>
          </p:cNvPr>
          <p:cNvCxnSpPr/>
          <p:nvPr/>
        </p:nvCxnSpPr>
        <p:spPr>
          <a:xfrm>
            <a:off x="52397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18E781F-7807-49F5-B56A-2F61FCCC2D89}"/>
              </a:ext>
            </a:extLst>
          </p:cNvPr>
          <p:cNvCxnSpPr/>
          <p:nvPr/>
        </p:nvCxnSpPr>
        <p:spPr>
          <a:xfrm>
            <a:off x="61541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B4E390C-91AE-45C0-9FC2-9672FA6A2068}"/>
              </a:ext>
            </a:extLst>
          </p:cNvPr>
          <p:cNvCxnSpPr/>
          <p:nvPr/>
        </p:nvCxnSpPr>
        <p:spPr>
          <a:xfrm>
            <a:off x="70685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868C564-F4E8-4C37-B502-1CDCF36765CE}"/>
              </a:ext>
            </a:extLst>
          </p:cNvPr>
          <p:cNvCxnSpPr/>
          <p:nvPr/>
        </p:nvCxnSpPr>
        <p:spPr>
          <a:xfrm>
            <a:off x="1582122" y="4552182"/>
            <a:ext cx="6400800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AB09A28-ABB8-4F61-9D8D-CAB40BD74F20}"/>
              </a:ext>
            </a:extLst>
          </p:cNvPr>
          <p:cNvCxnSpPr/>
          <p:nvPr/>
        </p:nvCxnSpPr>
        <p:spPr>
          <a:xfrm>
            <a:off x="1582122" y="4094982"/>
            <a:ext cx="6400800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0B05193-BA7B-43CC-B2A6-F86D90904030}"/>
              </a:ext>
            </a:extLst>
          </p:cNvPr>
          <p:cNvCxnSpPr/>
          <p:nvPr/>
        </p:nvCxnSpPr>
        <p:spPr>
          <a:xfrm>
            <a:off x="1582122" y="3637782"/>
            <a:ext cx="6400800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EDFF3DE-2D29-494B-A51D-2F89C6E22A80}"/>
              </a:ext>
            </a:extLst>
          </p:cNvPr>
          <p:cNvCxnSpPr/>
          <p:nvPr/>
        </p:nvCxnSpPr>
        <p:spPr>
          <a:xfrm>
            <a:off x="79829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AA63CF9-2B3B-48A9-8538-5BB6B7D4FD8F}"/>
              </a:ext>
            </a:extLst>
          </p:cNvPr>
          <p:cNvCxnSpPr/>
          <p:nvPr/>
        </p:nvCxnSpPr>
        <p:spPr>
          <a:xfrm>
            <a:off x="1596246" y="4788418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0B174F-9F36-4551-8AB6-0BB5166BD827}"/>
              </a:ext>
            </a:extLst>
          </p:cNvPr>
          <p:cNvCxnSpPr/>
          <p:nvPr/>
        </p:nvCxnSpPr>
        <p:spPr>
          <a:xfrm>
            <a:off x="5246808" y="5017002"/>
            <a:ext cx="900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2AAB813-AFC7-4C83-8587-BA843B78904F}"/>
              </a:ext>
            </a:extLst>
          </p:cNvPr>
          <p:cNvCxnSpPr/>
          <p:nvPr/>
        </p:nvCxnSpPr>
        <p:spPr>
          <a:xfrm flipV="1">
            <a:off x="6145229" y="4079383"/>
            <a:ext cx="934595" cy="114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5AE0CC-9C43-43CE-8AE1-35BEA3744FC9}"/>
              </a:ext>
            </a:extLst>
          </p:cNvPr>
          <p:cNvCxnSpPr>
            <a:cxnSpLocks/>
          </p:cNvCxnSpPr>
          <p:nvPr/>
        </p:nvCxnSpPr>
        <p:spPr>
          <a:xfrm>
            <a:off x="7047684" y="4790630"/>
            <a:ext cx="894205" cy="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15">
            <a:extLst>
              <a:ext uri="{FF2B5EF4-FFF2-40B4-BE49-F238E27FC236}">
                <a16:creationId xmlns:a16="http://schemas.microsoft.com/office/drawing/2014/main" id="{B5F306BA-DA40-4502-B480-9D85A6A37234}"/>
              </a:ext>
            </a:extLst>
          </p:cNvPr>
          <p:cNvSpPr txBox="1"/>
          <p:nvPr/>
        </p:nvSpPr>
        <p:spPr>
          <a:xfrm>
            <a:off x="219454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91" name="TextBox 116">
            <a:extLst>
              <a:ext uri="{FF2B5EF4-FFF2-40B4-BE49-F238E27FC236}">
                <a16:creationId xmlns:a16="http://schemas.microsoft.com/office/drawing/2014/main" id="{78632A78-0082-4BD1-A0D1-E58352CEE103}"/>
              </a:ext>
            </a:extLst>
          </p:cNvPr>
          <p:cNvSpPr txBox="1"/>
          <p:nvPr/>
        </p:nvSpPr>
        <p:spPr>
          <a:xfrm>
            <a:off x="31775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0.2</a:t>
            </a:r>
          </a:p>
        </p:txBody>
      </p:sp>
      <p:sp>
        <p:nvSpPr>
          <p:cNvPr id="92" name="TextBox 117">
            <a:extLst>
              <a:ext uri="{FF2B5EF4-FFF2-40B4-BE49-F238E27FC236}">
                <a16:creationId xmlns:a16="http://schemas.microsoft.com/office/drawing/2014/main" id="{06B95EC6-5792-40B4-96C6-66554885ED66}"/>
              </a:ext>
            </a:extLst>
          </p:cNvPr>
          <p:cNvSpPr txBox="1"/>
          <p:nvPr/>
        </p:nvSpPr>
        <p:spPr>
          <a:xfrm>
            <a:off x="40919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0.3</a:t>
            </a:r>
          </a:p>
        </p:txBody>
      </p:sp>
      <p:sp>
        <p:nvSpPr>
          <p:cNvPr id="93" name="TextBox 118">
            <a:extLst>
              <a:ext uri="{FF2B5EF4-FFF2-40B4-BE49-F238E27FC236}">
                <a16:creationId xmlns:a16="http://schemas.microsoft.com/office/drawing/2014/main" id="{701AC973-655D-4AF0-9515-EC6E8399F8F8}"/>
              </a:ext>
            </a:extLst>
          </p:cNvPr>
          <p:cNvSpPr txBox="1"/>
          <p:nvPr/>
        </p:nvSpPr>
        <p:spPr>
          <a:xfrm>
            <a:off x="50063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0.4</a:t>
            </a:r>
          </a:p>
        </p:txBody>
      </p:sp>
      <p:sp>
        <p:nvSpPr>
          <p:cNvPr id="94" name="TextBox 119">
            <a:extLst>
              <a:ext uri="{FF2B5EF4-FFF2-40B4-BE49-F238E27FC236}">
                <a16:creationId xmlns:a16="http://schemas.microsoft.com/office/drawing/2014/main" id="{5EEFE8D0-C54F-4E9C-836D-ABCAE33D1583}"/>
              </a:ext>
            </a:extLst>
          </p:cNvPr>
          <p:cNvSpPr txBox="1"/>
          <p:nvPr/>
        </p:nvSpPr>
        <p:spPr>
          <a:xfrm>
            <a:off x="59207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0.5</a:t>
            </a:r>
          </a:p>
        </p:txBody>
      </p:sp>
      <p:sp>
        <p:nvSpPr>
          <p:cNvPr id="95" name="TextBox 120">
            <a:extLst>
              <a:ext uri="{FF2B5EF4-FFF2-40B4-BE49-F238E27FC236}">
                <a16:creationId xmlns:a16="http://schemas.microsoft.com/office/drawing/2014/main" id="{47A43ECD-DC88-44E6-B722-999F303D7539}"/>
              </a:ext>
            </a:extLst>
          </p:cNvPr>
          <p:cNvSpPr txBox="1"/>
          <p:nvPr/>
        </p:nvSpPr>
        <p:spPr>
          <a:xfrm>
            <a:off x="6835125" y="501700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0.6</a:t>
            </a:r>
          </a:p>
        </p:txBody>
      </p:sp>
      <p:sp>
        <p:nvSpPr>
          <p:cNvPr id="96" name="TextBox 121">
            <a:extLst>
              <a:ext uri="{FF2B5EF4-FFF2-40B4-BE49-F238E27FC236}">
                <a16:creationId xmlns:a16="http://schemas.microsoft.com/office/drawing/2014/main" id="{4FD63F8D-BCEE-4008-8E90-730D4389F685}"/>
              </a:ext>
            </a:extLst>
          </p:cNvPr>
          <p:cNvSpPr txBox="1"/>
          <p:nvPr/>
        </p:nvSpPr>
        <p:spPr>
          <a:xfrm>
            <a:off x="7749525" y="502462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0.7</a:t>
            </a:r>
          </a:p>
        </p:txBody>
      </p:sp>
      <p:sp>
        <p:nvSpPr>
          <p:cNvPr id="97" name="TextBox 122">
            <a:extLst>
              <a:ext uri="{FF2B5EF4-FFF2-40B4-BE49-F238E27FC236}">
                <a16:creationId xmlns:a16="http://schemas.microsoft.com/office/drawing/2014/main" id="{EAFDCA37-1FD3-4861-AE3D-49FFF5502108}"/>
              </a:ext>
            </a:extLst>
          </p:cNvPr>
          <p:cNvSpPr txBox="1"/>
          <p:nvPr/>
        </p:nvSpPr>
        <p:spPr>
          <a:xfrm>
            <a:off x="1207696" y="436751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98" name="TextBox 123">
            <a:extLst>
              <a:ext uri="{FF2B5EF4-FFF2-40B4-BE49-F238E27FC236}">
                <a16:creationId xmlns:a16="http://schemas.microsoft.com/office/drawing/2014/main" id="{1FD34BEB-AAFB-406F-9C57-1C0656BCE134}"/>
              </a:ext>
            </a:extLst>
          </p:cNvPr>
          <p:cNvSpPr txBox="1"/>
          <p:nvPr/>
        </p:nvSpPr>
        <p:spPr>
          <a:xfrm>
            <a:off x="1210055" y="389888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2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8CD5387-619B-4096-8AF3-82A0325CF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7443" y="5087368"/>
            <a:ext cx="177918" cy="228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" name="TextBox 123">
            <a:extLst>
              <a:ext uri="{FF2B5EF4-FFF2-40B4-BE49-F238E27FC236}">
                <a16:creationId xmlns:a16="http://schemas.microsoft.com/office/drawing/2014/main" id="{2B7E92D3-18F3-416E-9A22-C0B5CFC79EEA}"/>
              </a:ext>
            </a:extLst>
          </p:cNvPr>
          <p:cNvSpPr txBox="1"/>
          <p:nvPr/>
        </p:nvSpPr>
        <p:spPr>
          <a:xfrm>
            <a:off x="1219607" y="34613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A58FAD-1E48-43BC-A3D3-3887437CFF2D}"/>
              </a:ext>
            </a:extLst>
          </p:cNvPr>
          <p:cNvSpPr/>
          <p:nvPr/>
        </p:nvSpPr>
        <p:spPr>
          <a:xfrm>
            <a:off x="6993570" y="473684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BC0119D-D905-4A3D-A702-BFA3E9FB93B4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6145230" y="4144571"/>
            <a:ext cx="8892" cy="89017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C332856-A699-4C72-99B5-BDC801C5A30F}"/>
              </a:ext>
            </a:extLst>
          </p:cNvPr>
          <p:cNvSpPr/>
          <p:nvPr/>
        </p:nvSpPr>
        <p:spPr>
          <a:xfrm>
            <a:off x="5169820" y="49412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3819261-C069-444E-9C26-08B3444DD54D}"/>
              </a:ext>
            </a:extLst>
          </p:cNvPr>
          <p:cNvSpPr/>
          <p:nvPr/>
        </p:nvSpPr>
        <p:spPr>
          <a:xfrm>
            <a:off x="6085423" y="4000033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69750B0-C8B0-4970-A233-A2306D73D39B}"/>
              </a:ext>
            </a:extLst>
          </p:cNvPr>
          <p:cNvSpPr/>
          <p:nvPr/>
        </p:nvSpPr>
        <p:spPr>
          <a:xfrm>
            <a:off x="7916752" y="4692763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22">
            <a:extLst>
              <a:ext uri="{FF2B5EF4-FFF2-40B4-BE49-F238E27FC236}">
                <a16:creationId xmlns:a16="http://schemas.microsoft.com/office/drawing/2014/main" id="{5E6C28DE-3AA9-454A-93B2-86DF26891D5F}"/>
              </a:ext>
            </a:extLst>
          </p:cNvPr>
          <p:cNvSpPr txBox="1"/>
          <p:nvPr/>
        </p:nvSpPr>
        <p:spPr>
          <a:xfrm>
            <a:off x="1104901" y="501104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2A25011-4378-4D76-8043-F15C972945C6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>
            <a:off x="7053377" y="4100042"/>
            <a:ext cx="8554" cy="63680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E6E9292-32C4-4EE2-B0CF-5C923BDE32D0}"/>
                  </a:ext>
                </a:extLst>
              </p:cNvPr>
              <p:cNvSpPr txBox="1"/>
              <p:nvPr/>
            </p:nvSpPr>
            <p:spPr>
              <a:xfrm>
                <a:off x="1183059" y="3135743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E6E9292-32C4-4EE2-B0CF-5C923BDE3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9" y="3135743"/>
                <a:ext cx="33823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7A55621-C519-4D5B-B467-A4F530F977E3}"/>
                  </a:ext>
                </a:extLst>
              </p:cNvPr>
              <p:cNvSpPr txBox="1"/>
              <p:nvPr/>
            </p:nvSpPr>
            <p:spPr>
              <a:xfrm>
                <a:off x="3855948" y="632113"/>
                <a:ext cx="5848288" cy="751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What is the robustness of this formula?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∨(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7A55621-C519-4D5B-B467-A4F530F9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48" y="632113"/>
                <a:ext cx="5848288" cy="751937"/>
              </a:xfrm>
              <a:prstGeom prst="rect">
                <a:avLst/>
              </a:prstGeom>
              <a:blipFill>
                <a:blip r:embed="rId6"/>
                <a:stretch>
                  <a:fillRect l="-1147" t="-487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19F8FAB-2206-41D8-96D0-E221C4A6E5E9}"/>
              </a:ext>
            </a:extLst>
          </p:cNvPr>
          <p:cNvCxnSpPr/>
          <p:nvPr/>
        </p:nvCxnSpPr>
        <p:spPr>
          <a:xfrm>
            <a:off x="2466414" y="4788418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DF9FA45-FE71-42A3-BD79-295FCFBB964B}"/>
              </a:ext>
            </a:extLst>
          </p:cNvPr>
          <p:cNvCxnSpPr/>
          <p:nvPr/>
        </p:nvCxnSpPr>
        <p:spPr>
          <a:xfrm>
            <a:off x="3405810" y="4788418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9AABF38-621E-4048-BB86-B943F90761DB}"/>
              </a:ext>
            </a:extLst>
          </p:cNvPr>
          <p:cNvCxnSpPr/>
          <p:nvPr/>
        </p:nvCxnSpPr>
        <p:spPr>
          <a:xfrm>
            <a:off x="4318590" y="4790630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6944440-3149-4C97-A003-EFB9BA1FBAC3}"/>
              </a:ext>
            </a:extLst>
          </p:cNvPr>
          <p:cNvCxnSpPr/>
          <p:nvPr/>
        </p:nvCxnSpPr>
        <p:spPr>
          <a:xfrm>
            <a:off x="5233824" y="4785045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5ECAB3-2DE5-4B3F-9730-D65EBEE2656D}"/>
              </a:ext>
            </a:extLst>
          </p:cNvPr>
          <p:cNvSpPr/>
          <p:nvPr/>
        </p:nvSpPr>
        <p:spPr>
          <a:xfrm>
            <a:off x="1510781" y="4696796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943E47B-1487-4B20-9AEE-DBBA75F97E1C}"/>
              </a:ext>
            </a:extLst>
          </p:cNvPr>
          <p:cNvSpPr/>
          <p:nvPr/>
        </p:nvSpPr>
        <p:spPr>
          <a:xfrm>
            <a:off x="2411860" y="472023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9CFD747-D51A-4BE3-996C-4A08DD70C449}"/>
              </a:ext>
            </a:extLst>
          </p:cNvPr>
          <p:cNvSpPr/>
          <p:nvPr/>
        </p:nvSpPr>
        <p:spPr>
          <a:xfrm>
            <a:off x="3341751" y="472023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45B6CBE-1023-4636-88D8-52653F0C1196}"/>
              </a:ext>
            </a:extLst>
          </p:cNvPr>
          <p:cNvSpPr/>
          <p:nvPr/>
        </p:nvSpPr>
        <p:spPr>
          <a:xfrm>
            <a:off x="4249787" y="471036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9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3D882-64BE-40DD-9C64-723030FD1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Model-based Testing, Falsification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7D4B-5019-4A14-9741-A4231DD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937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9370B-959B-4260-ABB6-AD25245C46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2184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Closed-loop Models contain:</a:t>
                </a:r>
              </a:p>
              <a:p>
                <a:pPr lvl="1"/>
                <a:r>
                  <a:rPr lang="en-US" dirty="0"/>
                  <a:t>Dynamics describing Physical Processes (Plant)</a:t>
                </a:r>
              </a:p>
              <a:p>
                <a:pPr lvl="1"/>
                <a:r>
                  <a:rPr lang="en-US" dirty="0"/>
                  <a:t>Code describing Embedded Control, Sensing, Actuation</a:t>
                </a:r>
              </a:p>
              <a:p>
                <a:pPr lvl="1"/>
                <a:r>
                  <a:rPr lang="en-US" dirty="0"/>
                  <a:t>Models of connection between plant and controller (hard-wired vs. wired network vs. wireless communication)</a:t>
                </a:r>
              </a:p>
              <a:p>
                <a:r>
                  <a:rPr lang="en-US" dirty="0"/>
                  <a:t>For simplicity, consider the composed plant model, controller and communication to be a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is excited by an input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produces some output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Consider that the correctness of the model is specified by some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9370B-959B-4260-ABB6-AD25245C4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218433"/>
              </a:xfrm>
              <a:blipFill>
                <a:blip r:embed="rId2"/>
                <a:stretch>
                  <a:fillRect l="-625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ED11FE3-F407-4D72-B56A-2D2EADB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E5D3-527E-40A0-AA3D-347CE2D3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E8385B-9734-E51F-851D-89C6622CD9D0}"/>
                  </a:ext>
                </a:extLst>
              </p14:cNvPr>
              <p14:cNvContentPartPr/>
              <p14:nvPr/>
            </p14:nvContentPartPr>
            <p14:xfrm>
              <a:off x="981000" y="48434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E8385B-9734-E51F-851D-89C6622CD9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640" y="4834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019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498128-293C-4E81-B328-D8439D648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simplicity,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; let the set of all possible functions representing input signals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Verification Problem: </a:t>
                </a:r>
              </a:p>
              <a:p>
                <a:pPr marL="0" indent="0">
                  <a:buNone/>
                </a:pPr>
                <a:r>
                  <a:rPr lang="en-US" dirty="0"/>
                  <a:t>	Prove the following: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Falsification/Testing Problem: </a:t>
                </a:r>
              </a:p>
              <a:p>
                <a:pPr marL="0" indent="0">
                  <a:buNone/>
                </a:pPr>
                <a:r>
                  <a:rPr lang="en-US" dirty="0"/>
                  <a:t>	Find a witness to the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These formulations are quite general, as we can include the following “</a:t>
                </a:r>
                <a:r>
                  <a:rPr lang="en-US" i="1" dirty="0"/>
                  <a:t>model uncertainties</a:t>
                </a:r>
                <a:r>
                  <a:rPr lang="en-US" dirty="0"/>
                  <a:t>” as input signals: Initial states, fixed parameter values, time-varying parameter values, noise, etc.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498128-293C-4E81-B328-D8439D648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261"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84AD88E-124B-44BF-8930-AC8D3980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vs.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29BB7-6A77-4C4E-967B-2D2AB4BA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3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AE52F-DD83-4013-8408-0356A87D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plant model, software and communication is simple (e.g. linear models), then we can do formal analysis</a:t>
            </a:r>
          </a:p>
          <a:p>
            <a:r>
              <a:rPr lang="en-US" dirty="0"/>
              <a:t>Most real-world examples have very complex plants, controllers and communication!</a:t>
            </a:r>
          </a:p>
          <a:p>
            <a:r>
              <a:rPr lang="en-US" dirty="0"/>
              <a:t>Verification problem, in the most general case is </a:t>
            </a:r>
            <a:r>
              <a:rPr lang="en-US" b="1" i="1" dirty="0"/>
              <a:t>undecidable</a:t>
            </a:r>
          </a:p>
          <a:p>
            <a:pPr lvl="1"/>
            <a:r>
              <a:rPr lang="en-US" dirty="0"/>
              <a:t>It can be mathematically proven that there is no algorithm which will take the description of an </a:t>
            </a:r>
            <a:r>
              <a:rPr lang="en-US" i="1" dirty="0"/>
              <a:t>arbitrary </a:t>
            </a:r>
            <a:r>
              <a:rPr lang="en-US" dirty="0"/>
              <a:t>closed-loop model and a property, and give a yes/no answer to the verification problem.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1D908-0A47-465E-9EAA-02836741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real-world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65800-EFB9-4F55-A3E9-067CB0CE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7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CE437-5A0D-4A26-A7F4-491F2A3AC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Falsification or testing attempts to find one or more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signals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In verification,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(the time domain) could be unbounded, in falsification or testing, the </a:t>
                </a:r>
                <a:r>
                  <a:rPr lang="en-US" b="1" dirty="0"/>
                  <a:t>time domain is necessarily bounded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some finite numeric constant</a:t>
                </a:r>
              </a:p>
              <a:p>
                <a:r>
                  <a:rPr lang="en-US" dirty="0"/>
                  <a:t>In verification, the co-domain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could be an unbounded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in falsification, we typically consider some compact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input signal component,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its compact co-domain</a:t>
                </a:r>
              </a:p>
              <a:p>
                <a:r>
                  <a:rPr lang="en-US" dirty="0"/>
                  <a:t>Then the input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simple words: input signals range over bounded intervals and over a bounded time horizon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CE437-5A0D-4A26-A7F4-491F2A3AC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953" r="-1199" b="-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7F31210-A6A2-476A-8861-4B00515B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: Bounded horizon/Compact co-domains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E59EF-C079-4D25-8B57-428E290A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91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60E941-978E-4DFA-93D4-CE39BE24D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</a:t>
                </a:r>
              </a:p>
              <a:p>
                <a:r>
                  <a:rPr lang="en-US" dirty="0"/>
                  <a:t>Set of all such input signals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Input signal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: 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maps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some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:r>
                  <a:rPr lang="en-US" dirty="0" err="1"/>
                  <a:t>wlog</a:t>
                </a:r>
                <a:r>
                  <a:rPr lang="en-US" dirty="0"/>
                  <a:t> the same domain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and co-domain some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that can be evaluated to true/false over given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(No liveness properties!)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Check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60E941-978E-4DFA-93D4-CE39BE24D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518A80-B159-4A31-846A-519457F6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re-framed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FF392-7619-472F-9434-7A9765BF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69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E22E-4978-41E3-9BF9-908BBB6B6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Properties/Specifications/Requirements are rarely monolithic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Typically specified as a pair: a pre-condition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 on the inputs, and a post-condition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 on the outputs</a:t>
                </a:r>
              </a:p>
              <a:p>
                <a:r>
                  <a:rPr lang="en-US" dirty="0"/>
                  <a:t>Verification problem then stated as:</a:t>
                </a:r>
              </a:p>
              <a:p>
                <a:pPr marL="411480" lvl="1" indent="0">
                  <a:buNone/>
                </a:pPr>
                <a:r>
                  <a:rPr lang="en-US" b="0" dirty="0"/>
                  <a:t>	Prove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Testing problem stated as:</a:t>
                </a:r>
              </a:p>
              <a:p>
                <a:pPr marL="411480" lvl="1" indent="0">
                  <a:buNone/>
                </a:pPr>
                <a:r>
                  <a:rPr lang="en-US" dirty="0"/>
                  <a:t>	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⊭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E22E-4978-41E3-9BF9-908BBB6B6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AF0E39-EFCE-4271-BBAF-23FB8CAD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Input/Output Properties for 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7B4B5-057A-4BD1-BD7E-583F40AE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286329-3E00-464B-97AD-EBA08590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42311"/>
            <a:ext cx="11699087" cy="4041730"/>
          </a:xfrm>
        </p:spPr>
        <p:txBody>
          <a:bodyPr>
            <a:normAutofit/>
          </a:bodyPr>
          <a:lstStyle/>
          <a:p>
            <a:r>
              <a:rPr lang="en-US" dirty="0"/>
              <a:t>STL : logic to formalize control-theoretic properties, properties of path-planning algorithms, express timing constraints, causality relations</a:t>
            </a:r>
          </a:p>
          <a:p>
            <a:r>
              <a:rPr lang="en-US" dirty="0"/>
              <a:t>LTL: properties of step-wise, discrete-valued </a:t>
            </a:r>
            <a:r>
              <a:rPr lang="en-US" i="1" dirty="0"/>
              <a:t>reactive </a:t>
            </a:r>
            <a:r>
              <a:rPr lang="en-US" dirty="0"/>
              <a:t>systems</a:t>
            </a:r>
          </a:p>
          <a:p>
            <a:pPr lvl="1"/>
            <a:r>
              <a:rPr lang="en-US" dirty="0"/>
              <a:t>Operating systems, Distributed systems, shared-memory programs, device drivers etc.</a:t>
            </a:r>
          </a:p>
          <a:p>
            <a:r>
              <a:rPr lang="en-US" dirty="0"/>
              <a:t>Invented by Dejan Nickovic and Oded Maler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E7EFBC-D26C-4DD7-B02D-EB9804B8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Temporal Logic (STL)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6E725-5600-4128-A818-F193EA13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459BDDEC-C901-4D78-90C9-B4AC91338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15" y="4197269"/>
            <a:ext cx="1431117" cy="1431117"/>
          </a:xfrm>
          <a:prstGeom prst="rect">
            <a:avLst/>
          </a:prstGeom>
        </p:spPr>
      </p:pic>
      <p:pic>
        <p:nvPicPr>
          <p:cNvPr id="14" name="Picture 1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CD4F515-8324-4A89-AEA9-42995C830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11" y="4085960"/>
            <a:ext cx="1431117" cy="15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0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342E7-BDAD-48AA-922B-F10D56E0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practice in control theory to excite closed-loop models with input signals of certain special shapes</a:t>
            </a:r>
          </a:p>
          <a:p>
            <a:r>
              <a:rPr lang="en-US" dirty="0"/>
              <a:t>Motivation comes from theory of linear systems, where a </a:t>
            </a:r>
            <a:r>
              <a:rPr lang="en-US" i="1" dirty="0"/>
              <a:t>step-response </a:t>
            </a:r>
            <a:r>
              <a:rPr lang="en-US" dirty="0"/>
              <a:t>or </a:t>
            </a:r>
            <a:r>
              <a:rPr lang="en-US" i="1" dirty="0"/>
              <a:t>impulse-response </a:t>
            </a:r>
            <a:r>
              <a:rPr lang="en-US" dirty="0"/>
              <a:t>are enough to characterize all behaviors of the system</a:t>
            </a:r>
          </a:p>
          <a:p>
            <a:r>
              <a:rPr lang="en-US" dirty="0"/>
              <a:t>Such special shapes do not provide comprehensive information for nonlinear closed-loop systems, yet it is still common to excite these systems with a few common patterns</a:t>
            </a:r>
          </a:p>
          <a:p>
            <a:r>
              <a:rPr lang="en-US" dirty="0"/>
              <a:t>Frequently, input signal patterns come from engineering insights or application-specific domain expertise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2FAA9-02BE-4799-9C9F-42071963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Properties/Pre-conditions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7902B-77CE-4775-9E46-0E26D103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8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77BE71-809B-41B7-997F-37576A41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input patterns used for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F7298-1158-4743-A9CD-3C7571F5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2D2B2B-FC57-4776-BFCC-8CC3C94FDE89}"/>
              </a:ext>
            </a:extLst>
          </p:cNvPr>
          <p:cNvCxnSpPr/>
          <p:nvPr/>
        </p:nvCxnSpPr>
        <p:spPr>
          <a:xfrm flipV="1">
            <a:off x="1051965" y="1497027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28EB1E-9B01-4605-98BA-E21B8EDF1F28}"/>
              </a:ext>
            </a:extLst>
          </p:cNvPr>
          <p:cNvCxnSpPr>
            <a:cxnSpLocks/>
          </p:cNvCxnSpPr>
          <p:nvPr/>
        </p:nvCxnSpPr>
        <p:spPr>
          <a:xfrm>
            <a:off x="906308" y="3155894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538F25-866C-4AD7-B2DE-118E147F7BEB}"/>
              </a:ext>
            </a:extLst>
          </p:cNvPr>
          <p:cNvCxnSpPr/>
          <p:nvPr/>
        </p:nvCxnSpPr>
        <p:spPr>
          <a:xfrm>
            <a:off x="1051965" y="2896949"/>
            <a:ext cx="8334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A051E-B7BA-4CE2-A956-9E6FF86F047E}"/>
              </a:ext>
            </a:extLst>
          </p:cNvPr>
          <p:cNvCxnSpPr>
            <a:cxnSpLocks/>
          </p:cNvCxnSpPr>
          <p:nvPr/>
        </p:nvCxnSpPr>
        <p:spPr>
          <a:xfrm flipV="1">
            <a:off x="1885444" y="2306230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6B7B56-B557-4D95-9B22-F069E66F0E2C}"/>
              </a:ext>
            </a:extLst>
          </p:cNvPr>
          <p:cNvCxnSpPr>
            <a:cxnSpLocks/>
          </p:cNvCxnSpPr>
          <p:nvPr/>
        </p:nvCxnSpPr>
        <p:spPr>
          <a:xfrm>
            <a:off x="1885444" y="2306230"/>
            <a:ext cx="14565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E2068-5CFC-490F-9640-86A37025EAAA}"/>
                  </a:ext>
                </a:extLst>
              </p:cNvPr>
              <p:cNvSpPr txBox="1"/>
              <p:nvPr/>
            </p:nvSpPr>
            <p:spPr>
              <a:xfrm>
                <a:off x="675515" y="1615254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E2068-5CFC-490F-9640-86A37025E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5" y="1615254"/>
                <a:ext cx="3764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C63C9-5E8C-4E76-A5E7-D0F326CC0DFA}"/>
                  </a:ext>
                </a:extLst>
              </p:cNvPr>
              <p:cNvSpPr txBox="1"/>
              <p:nvPr/>
            </p:nvSpPr>
            <p:spPr>
              <a:xfrm>
                <a:off x="3153786" y="314982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C63C9-5E8C-4E76-A5E7-D0F326CC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6" y="3149820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AAB13D-914A-4044-8E97-A793D9DDDC45}"/>
              </a:ext>
            </a:extLst>
          </p:cNvPr>
          <p:cNvCxnSpPr/>
          <p:nvPr/>
        </p:nvCxnSpPr>
        <p:spPr>
          <a:xfrm flipV="1">
            <a:off x="4685287" y="137880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AC2236-B841-4A61-ABA5-A29B084D827A}"/>
              </a:ext>
            </a:extLst>
          </p:cNvPr>
          <p:cNvCxnSpPr>
            <a:cxnSpLocks/>
          </p:cNvCxnSpPr>
          <p:nvPr/>
        </p:nvCxnSpPr>
        <p:spPr>
          <a:xfrm>
            <a:off x="4539630" y="303766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9CDF3C-6C94-4940-8E55-8FE437AA63B3}"/>
              </a:ext>
            </a:extLst>
          </p:cNvPr>
          <p:cNvCxnSpPr/>
          <p:nvPr/>
        </p:nvCxnSpPr>
        <p:spPr>
          <a:xfrm>
            <a:off x="4685287" y="2778723"/>
            <a:ext cx="8334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23EFDD-9B57-4E54-93B9-32F36A33E0CF}"/>
              </a:ext>
            </a:extLst>
          </p:cNvPr>
          <p:cNvCxnSpPr>
            <a:cxnSpLocks/>
          </p:cNvCxnSpPr>
          <p:nvPr/>
        </p:nvCxnSpPr>
        <p:spPr>
          <a:xfrm flipV="1">
            <a:off x="5518766" y="218800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7ADC8F-ED97-40DA-BA76-5CEAEA8606FE}"/>
              </a:ext>
            </a:extLst>
          </p:cNvPr>
          <p:cNvCxnSpPr>
            <a:cxnSpLocks/>
          </p:cNvCxnSpPr>
          <p:nvPr/>
        </p:nvCxnSpPr>
        <p:spPr>
          <a:xfrm>
            <a:off x="5518766" y="2188003"/>
            <a:ext cx="1051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838696-EAF7-48BE-A194-71355F2675FC}"/>
                  </a:ext>
                </a:extLst>
              </p:cNvPr>
              <p:cNvSpPr txBox="1"/>
              <p:nvPr/>
            </p:nvSpPr>
            <p:spPr>
              <a:xfrm>
                <a:off x="4308837" y="149702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838696-EAF7-48BE-A194-71355F267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37" y="1497027"/>
                <a:ext cx="376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0CF28F-B6F5-4456-8976-12FC6056F578}"/>
                  </a:ext>
                </a:extLst>
              </p:cNvPr>
              <p:cNvSpPr txBox="1"/>
              <p:nvPr/>
            </p:nvSpPr>
            <p:spPr>
              <a:xfrm>
                <a:off x="6787108" y="303159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0CF28F-B6F5-4456-8976-12FC6056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08" y="3031593"/>
                <a:ext cx="3345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020DFA-1E44-43D9-A67E-8163A7C205EB}"/>
              </a:ext>
            </a:extLst>
          </p:cNvPr>
          <p:cNvCxnSpPr>
            <a:cxnSpLocks/>
          </p:cNvCxnSpPr>
          <p:nvPr/>
        </p:nvCxnSpPr>
        <p:spPr>
          <a:xfrm flipV="1">
            <a:off x="5615873" y="218800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34A9CF-FC30-4BEC-983D-01F5B80B93FC}"/>
              </a:ext>
            </a:extLst>
          </p:cNvPr>
          <p:cNvCxnSpPr>
            <a:cxnSpLocks/>
          </p:cNvCxnSpPr>
          <p:nvPr/>
        </p:nvCxnSpPr>
        <p:spPr>
          <a:xfrm>
            <a:off x="5623965" y="2778723"/>
            <a:ext cx="8982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7BDC22-C86C-4B2D-BB61-3088026DF35A}"/>
              </a:ext>
            </a:extLst>
          </p:cNvPr>
          <p:cNvCxnSpPr/>
          <p:nvPr/>
        </p:nvCxnSpPr>
        <p:spPr>
          <a:xfrm flipV="1">
            <a:off x="1051965" y="357256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E37A7B-AEA0-45F5-98E9-128FA3BF0C18}"/>
              </a:ext>
            </a:extLst>
          </p:cNvPr>
          <p:cNvCxnSpPr>
            <a:cxnSpLocks/>
          </p:cNvCxnSpPr>
          <p:nvPr/>
        </p:nvCxnSpPr>
        <p:spPr>
          <a:xfrm>
            <a:off x="906308" y="523142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B566E8-24F4-463B-8BA1-2457521E7892}"/>
              </a:ext>
            </a:extLst>
          </p:cNvPr>
          <p:cNvCxnSpPr>
            <a:cxnSpLocks/>
          </p:cNvCxnSpPr>
          <p:nvPr/>
        </p:nvCxnSpPr>
        <p:spPr>
          <a:xfrm flipV="1">
            <a:off x="1035952" y="4458712"/>
            <a:ext cx="2285123" cy="6291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242623-F744-4368-B98D-CE0C799D2253}"/>
                  </a:ext>
                </a:extLst>
              </p:cNvPr>
              <p:cNvSpPr txBox="1"/>
              <p:nvPr/>
            </p:nvSpPr>
            <p:spPr>
              <a:xfrm>
                <a:off x="675515" y="369078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242623-F744-4368-B98D-CE0C799D2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5" y="3690787"/>
                <a:ext cx="3764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D304DE-58AF-49AC-8051-523598FFDA2A}"/>
                  </a:ext>
                </a:extLst>
              </p:cNvPr>
              <p:cNvSpPr txBox="1"/>
              <p:nvPr/>
            </p:nvSpPr>
            <p:spPr>
              <a:xfrm>
                <a:off x="3153786" y="522535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D304DE-58AF-49AC-8051-523598FFD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6" y="5225353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2152CDB-23F9-4F4C-83CF-86E62BA4FA77}"/>
              </a:ext>
            </a:extLst>
          </p:cNvPr>
          <p:cNvSpPr txBox="1"/>
          <p:nvPr/>
        </p:nvSpPr>
        <p:spPr>
          <a:xfrm>
            <a:off x="1935840" y="1540505"/>
            <a:ext cx="74078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3919ED-C993-4A4E-8530-0E12617B8208}"/>
              </a:ext>
            </a:extLst>
          </p:cNvPr>
          <p:cNvSpPr txBox="1"/>
          <p:nvPr/>
        </p:nvSpPr>
        <p:spPr>
          <a:xfrm>
            <a:off x="1942088" y="3757853"/>
            <a:ext cx="906017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Ramp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603FAE-4E1B-442F-B6BE-47DE9D47FD4A}"/>
              </a:ext>
            </a:extLst>
          </p:cNvPr>
          <p:cNvSpPr txBox="1"/>
          <p:nvPr/>
        </p:nvSpPr>
        <p:spPr>
          <a:xfrm>
            <a:off x="5122546" y="1540504"/>
            <a:ext cx="117532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Impulse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E81CC1-2B96-427D-AFDD-3910D8CA792B}"/>
              </a:ext>
            </a:extLst>
          </p:cNvPr>
          <p:cNvCxnSpPr/>
          <p:nvPr/>
        </p:nvCxnSpPr>
        <p:spPr>
          <a:xfrm flipV="1">
            <a:off x="4685287" y="361704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FADA01-54CF-402B-AED7-32E7C6ECE17C}"/>
              </a:ext>
            </a:extLst>
          </p:cNvPr>
          <p:cNvCxnSpPr>
            <a:cxnSpLocks/>
          </p:cNvCxnSpPr>
          <p:nvPr/>
        </p:nvCxnSpPr>
        <p:spPr>
          <a:xfrm>
            <a:off x="4539630" y="527590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09B19F-870E-4043-B8E6-2B5E3882970C}"/>
              </a:ext>
            </a:extLst>
          </p:cNvPr>
          <p:cNvCxnSpPr>
            <a:cxnSpLocks/>
          </p:cNvCxnSpPr>
          <p:nvPr/>
        </p:nvCxnSpPr>
        <p:spPr>
          <a:xfrm>
            <a:off x="4685287" y="5016963"/>
            <a:ext cx="43725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4AEE24-E9D9-482C-A3E5-6EF17AADDBEB}"/>
              </a:ext>
            </a:extLst>
          </p:cNvPr>
          <p:cNvCxnSpPr>
            <a:cxnSpLocks/>
          </p:cNvCxnSpPr>
          <p:nvPr/>
        </p:nvCxnSpPr>
        <p:spPr>
          <a:xfrm flipV="1">
            <a:off x="5122546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0D4364-5B62-4D08-BB8C-61C7B1BA6652}"/>
              </a:ext>
            </a:extLst>
          </p:cNvPr>
          <p:cNvCxnSpPr>
            <a:cxnSpLocks/>
          </p:cNvCxnSpPr>
          <p:nvPr/>
        </p:nvCxnSpPr>
        <p:spPr>
          <a:xfrm>
            <a:off x="5122546" y="4426243"/>
            <a:ext cx="56615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715BE8-B5B5-45A7-97C9-9ACE1376A4C0}"/>
                  </a:ext>
                </a:extLst>
              </p:cNvPr>
              <p:cNvSpPr txBox="1"/>
              <p:nvPr/>
            </p:nvSpPr>
            <p:spPr>
              <a:xfrm>
                <a:off x="4308837" y="373526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715BE8-B5B5-45A7-97C9-9ACE1376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37" y="3735267"/>
                <a:ext cx="3764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11998B-F5DD-49BF-A37D-A1481E4DA6A2}"/>
                  </a:ext>
                </a:extLst>
              </p:cNvPr>
              <p:cNvSpPr txBox="1"/>
              <p:nvPr/>
            </p:nvSpPr>
            <p:spPr>
              <a:xfrm>
                <a:off x="6787108" y="526983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11998B-F5DD-49BF-A37D-A1481E4DA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08" y="5269833"/>
                <a:ext cx="3345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EF1B7A9-9F7A-4E64-95E5-4D77115C46BB}"/>
              </a:ext>
            </a:extLst>
          </p:cNvPr>
          <p:cNvCxnSpPr>
            <a:cxnSpLocks/>
          </p:cNvCxnSpPr>
          <p:nvPr/>
        </p:nvCxnSpPr>
        <p:spPr>
          <a:xfrm flipV="1">
            <a:off x="5688701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87F0E4-B5D3-4289-9257-5217D4D42C9A}"/>
              </a:ext>
            </a:extLst>
          </p:cNvPr>
          <p:cNvCxnSpPr>
            <a:cxnSpLocks/>
          </p:cNvCxnSpPr>
          <p:nvPr/>
        </p:nvCxnSpPr>
        <p:spPr>
          <a:xfrm>
            <a:off x="5688701" y="5016963"/>
            <a:ext cx="54216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7FA23B-4A92-40F7-AB97-C349348F0870}"/>
              </a:ext>
            </a:extLst>
          </p:cNvPr>
          <p:cNvCxnSpPr>
            <a:cxnSpLocks/>
          </p:cNvCxnSpPr>
          <p:nvPr/>
        </p:nvCxnSpPr>
        <p:spPr>
          <a:xfrm flipV="1">
            <a:off x="6203420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243439-1829-4814-BA3B-7710D28398FD}"/>
              </a:ext>
            </a:extLst>
          </p:cNvPr>
          <p:cNvCxnSpPr>
            <a:cxnSpLocks/>
          </p:cNvCxnSpPr>
          <p:nvPr/>
        </p:nvCxnSpPr>
        <p:spPr>
          <a:xfrm>
            <a:off x="6203420" y="4426243"/>
            <a:ext cx="56615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C6139B2-9D3E-4316-A126-212FD73E266C}"/>
              </a:ext>
            </a:extLst>
          </p:cNvPr>
          <p:cNvCxnSpPr>
            <a:cxnSpLocks/>
          </p:cNvCxnSpPr>
          <p:nvPr/>
        </p:nvCxnSpPr>
        <p:spPr>
          <a:xfrm flipV="1">
            <a:off x="6769575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0CFD205-1360-4C3D-9A8B-3F14295278C4}"/>
              </a:ext>
            </a:extLst>
          </p:cNvPr>
          <p:cNvCxnSpPr>
            <a:cxnSpLocks/>
          </p:cNvCxnSpPr>
          <p:nvPr/>
        </p:nvCxnSpPr>
        <p:spPr>
          <a:xfrm>
            <a:off x="6787108" y="5016963"/>
            <a:ext cx="3345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455580-D3D5-499B-AE35-6374210E53D2}"/>
              </a:ext>
            </a:extLst>
          </p:cNvPr>
          <p:cNvSpPr txBox="1"/>
          <p:nvPr/>
        </p:nvSpPr>
        <p:spPr>
          <a:xfrm>
            <a:off x="5116486" y="3642934"/>
            <a:ext cx="153144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Pulse Train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57484E3-60D8-478C-AC34-B24C4CA3C1C1}"/>
              </a:ext>
            </a:extLst>
          </p:cNvPr>
          <p:cNvCxnSpPr/>
          <p:nvPr/>
        </p:nvCxnSpPr>
        <p:spPr>
          <a:xfrm flipV="1">
            <a:off x="8051285" y="1372726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1EFAA58-D579-4B56-A268-62904F692AD2}"/>
              </a:ext>
            </a:extLst>
          </p:cNvPr>
          <p:cNvCxnSpPr>
            <a:cxnSpLocks/>
          </p:cNvCxnSpPr>
          <p:nvPr/>
        </p:nvCxnSpPr>
        <p:spPr>
          <a:xfrm>
            <a:off x="7905628" y="3031593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4DD9CDF-81AE-43B5-9CBC-5EC18C956364}"/>
              </a:ext>
            </a:extLst>
          </p:cNvPr>
          <p:cNvCxnSpPr>
            <a:cxnSpLocks/>
          </p:cNvCxnSpPr>
          <p:nvPr/>
        </p:nvCxnSpPr>
        <p:spPr>
          <a:xfrm>
            <a:off x="8051285" y="2772648"/>
            <a:ext cx="40073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002DAAF-2F95-456B-B365-56D2C4A36957}"/>
              </a:ext>
            </a:extLst>
          </p:cNvPr>
          <p:cNvCxnSpPr>
            <a:cxnSpLocks/>
          </p:cNvCxnSpPr>
          <p:nvPr/>
        </p:nvCxnSpPr>
        <p:spPr>
          <a:xfrm flipV="1">
            <a:off x="8452015" y="2397490"/>
            <a:ext cx="0" cy="37515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4A1F9D7-BF5F-48A6-A347-84EC79077BAE}"/>
              </a:ext>
            </a:extLst>
          </p:cNvPr>
          <p:cNvCxnSpPr>
            <a:cxnSpLocks/>
          </p:cNvCxnSpPr>
          <p:nvPr/>
        </p:nvCxnSpPr>
        <p:spPr>
          <a:xfrm>
            <a:off x="8459996" y="2397490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493BC9-5C56-4249-AA56-6E9B1EDA1CAF}"/>
                  </a:ext>
                </a:extLst>
              </p:cNvPr>
              <p:cNvSpPr txBox="1"/>
              <p:nvPr/>
            </p:nvSpPr>
            <p:spPr>
              <a:xfrm>
                <a:off x="7674835" y="1490953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493BC9-5C56-4249-AA56-6E9B1EDA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835" y="1490953"/>
                <a:ext cx="376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87E194B-1672-4B55-ADDF-27C02E814FA5}"/>
                  </a:ext>
                </a:extLst>
              </p:cNvPr>
              <p:cNvSpPr txBox="1"/>
              <p:nvPr/>
            </p:nvSpPr>
            <p:spPr>
              <a:xfrm>
                <a:off x="10153106" y="302551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87E194B-1672-4B55-ADDF-27C02E81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106" y="3025519"/>
                <a:ext cx="3345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0B938F30-3C2D-4A8D-A641-3594DABC8E3D}"/>
              </a:ext>
            </a:extLst>
          </p:cNvPr>
          <p:cNvSpPr txBox="1"/>
          <p:nvPr/>
        </p:nvSpPr>
        <p:spPr>
          <a:xfrm>
            <a:off x="8252722" y="1451838"/>
            <a:ext cx="198323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Multiple Steps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1DDA1D1-3F0C-4F97-9932-DF2D2E9C34F5}"/>
              </a:ext>
            </a:extLst>
          </p:cNvPr>
          <p:cNvCxnSpPr>
            <a:cxnSpLocks/>
          </p:cNvCxnSpPr>
          <p:nvPr/>
        </p:nvCxnSpPr>
        <p:spPr>
          <a:xfrm flipV="1">
            <a:off x="8917627" y="2022331"/>
            <a:ext cx="0" cy="37515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C170AA4-9345-4A5C-B29C-E4CF6B208C69}"/>
              </a:ext>
            </a:extLst>
          </p:cNvPr>
          <p:cNvCxnSpPr>
            <a:cxnSpLocks/>
          </p:cNvCxnSpPr>
          <p:nvPr/>
        </p:nvCxnSpPr>
        <p:spPr>
          <a:xfrm>
            <a:off x="8935160" y="2037166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BEC4E00-88B1-4BC2-9F0A-76F2AC6E14E7}"/>
              </a:ext>
            </a:extLst>
          </p:cNvPr>
          <p:cNvCxnSpPr>
            <a:cxnSpLocks/>
          </p:cNvCxnSpPr>
          <p:nvPr/>
        </p:nvCxnSpPr>
        <p:spPr>
          <a:xfrm flipV="1">
            <a:off x="9418305" y="2037167"/>
            <a:ext cx="0" cy="547902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5872BA3-7ABB-4AD5-82FD-3ECAFDF64F5B}"/>
              </a:ext>
            </a:extLst>
          </p:cNvPr>
          <p:cNvCxnSpPr>
            <a:cxnSpLocks/>
          </p:cNvCxnSpPr>
          <p:nvPr/>
        </p:nvCxnSpPr>
        <p:spPr>
          <a:xfrm>
            <a:off x="9418305" y="2585069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ADFE78B-C4FB-4614-B326-FEFCA4B803AE}"/>
              </a:ext>
            </a:extLst>
          </p:cNvPr>
          <p:cNvCxnSpPr>
            <a:cxnSpLocks/>
          </p:cNvCxnSpPr>
          <p:nvPr/>
        </p:nvCxnSpPr>
        <p:spPr>
          <a:xfrm flipV="1">
            <a:off x="9893469" y="2397490"/>
            <a:ext cx="0" cy="215124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0A526CD-963F-427E-A21B-4B7ACCC4DBD1}"/>
              </a:ext>
            </a:extLst>
          </p:cNvPr>
          <p:cNvCxnSpPr>
            <a:cxnSpLocks/>
          </p:cNvCxnSpPr>
          <p:nvPr/>
        </p:nvCxnSpPr>
        <p:spPr>
          <a:xfrm>
            <a:off x="9911533" y="2397490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0222E9A-4F46-4142-A05A-3F2BA994F755}"/>
              </a:ext>
            </a:extLst>
          </p:cNvPr>
          <p:cNvCxnSpPr/>
          <p:nvPr/>
        </p:nvCxnSpPr>
        <p:spPr>
          <a:xfrm flipV="1">
            <a:off x="8150499" y="3562792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0530BE2-0399-4EF1-A075-13738D553441}"/>
              </a:ext>
            </a:extLst>
          </p:cNvPr>
          <p:cNvCxnSpPr>
            <a:cxnSpLocks/>
          </p:cNvCxnSpPr>
          <p:nvPr/>
        </p:nvCxnSpPr>
        <p:spPr>
          <a:xfrm>
            <a:off x="8150499" y="4917329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9F847-6B7D-4278-9198-F1B48716E763}"/>
                  </a:ext>
                </a:extLst>
              </p:cNvPr>
              <p:cNvSpPr txBox="1"/>
              <p:nvPr/>
            </p:nvSpPr>
            <p:spPr>
              <a:xfrm>
                <a:off x="7774049" y="3681019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9F847-6B7D-4278-9198-F1B48716E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49" y="3681019"/>
                <a:ext cx="3764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F49076-D1C5-4B2E-BEA1-12B5D67AFCBF}"/>
                  </a:ext>
                </a:extLst>
              </p:cNvPr>
              <p:cNvSpPr txBox="1"/>
              <p:nvPr/>
            </p:nvSpPr>
            <p:spPr>
              <a:xfrm>
                <a:off x="10715990" y="4365306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F49076-D1C5-4B2E-BEA1-12B5D67AF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990" y="4365306"/>
                <a:ext cx="3345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A62F199B-85E3-471A-A88F-2EA4AC442668}"/>
              </a:ext>
            </a:extLst>
          </p:cNvPr>
          <p:cNvSpPr txBox="1"/>
          <p:nvPr/>
        </p:nvSpPr>
        <p:spPr>
          <a:xfrm>
            <a:off x="8351936" y="3641904"/>
            <a:ext cx="123463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Sinusoid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DD42D92-580A-4D3D-83C2-AF61491B0A80}"/>
              </a:ext>
            </a:extLst>
          </p:cNvPr>
          <p:cNvSpPr/>
          <p:nvPr/>
        </p:nvSpPr>
        <p:spPr>
          <a:xfrm>
            <a:off x="8143537" y="4430885"/>
            <a:ext cx="2522483" cy="878190"/>
          </a:xfrm>
          <a:custGeom>
            <a:avLst/>
            <a:gdLst/>
            <a:ahLst/>
            <a:cxnLst/>
            <a:rect l="0" t="0" r="0" b="0"/>
            <a:pathLst>
              <a:path w="2522483" h="878189">
                <a:moveTo>
                  <a:pt x="28620" y="439481"/>
                </a:moveTo>
                <a:lnTo>
                  <a:pt x="65110" y="440503"/>
                </a:lnTo>
                <a:lnTo>
                  <a:pt x="68852" y="436440"/>
                </a:lnTo>
                <a:lnTo>
                  <a:pt x="71285" y="433818"/>
                </a:lnTo>
                <a:lnTo>
                  <a:pt x="73680" y="431197"/>
                </a:lnTo>
                <a:lnTo>
                  <a:pt x="76113" y="428575"/>
                </a:lnTo>
                <a:lnTo>
                  <a:pt x="78545" y="425954"/>
                </a:lnTo>
                <a:lnTo>
                  <a:pt x="80941" y="423332"/>
                </a:lnTo>
                <a:lnTo>
                  <a:pt x="83373" y="420711"/>
                </a:lnTo>
                <a:lnTo>
                  <a:pt x="85806" y="418089"/>
                </a:lnTo>
                <a:lnTo>
                  <a:pt x="88239" y="415468"/>
                </a:lnTo>
                <a:lnTo>
                  <a:pt x="90634" y="412846"/>
                </a:lnTo>
                <a:lnTo>
                  <a:pt x="93066" y="410225"/>
                </a:lnTo>
                <a:lnTo>
                  <a:pt x="95499" y="407604"/>
                </a:lnTo>
                <a:lnTo>
                  <a:pt x="97932" y="404982"/>
                </a:lnTo>
                <a:lnTo>
                  <a:pt x="100364" y="402361"/>
                </a:lnTo>
                <a:lnTo>
                  <a:pt x="102760" y="399739"/>
                </a:lnTo>
                <a:lnTo>
                  <a:pt x="105192" y="397118"/>
                </a:lnTo>
                <a:lnTo>
                  <a:pt x="107625" y="394522"/>
                </a:lnTo>
                <a:lnTo>
                  <a:pt x="110058" y="391901"/>
                </a:lnTo>
                <a:lnTo>
                  <a:pt x="112490" y="389280"/>
                </a:lnTo>
                <a:lnTo>
                  <a:pt x="114923" y="386658"/>
                </a:lnTo>
                <a:lnTo>
                  <a:pt x="117393" y="384037"/>
                </a:lnTo>
                <a:lnTo>
                  <a:pt x="119826" y="381415"/>
                </a:lnTo>
                <a:lnTo>
                  <a:pt x="122258" y="378794"/>
                </a:lnTo>
                <a:lnTo>
                  <a:pt x="124691" y="376172"/>
                </a:lnTo>
                <a:lnTo>
                  <a:pt x="127161" y="373551"/>
                </a:lnTo>
                <a:lnTo>
                  <a:pt x="129594" y="370929"/>
                </a:lnTo>
                <a:lnTo>
                  <a:pt x="132064" y="368308"/>
                </a:lnTo>
                <a:lnTo>
                  <a:pt x="134497" y="365686"/>
                </a:lnTo>
                <a:lnTo>
                  <a:pt x="136967" y="363091"/>
                </a:lnTo>
                <a:lnTo>
                  <a:pt x="139437" y="360470"/>
                </a:lnTo>
                <a:lnTo>
                  <a:pt x="141869" y="357848"/>
                </a:lnTo>
                <a:lnTo>
                  <a:pt x="144339" y="355227"/>
                </a:lnTo>
                <a:lnTo>
                  <a:pt x="146810" y="352605"/>
                </a:lnTo>
                <a:lnTo>
                  <a:pt x="149280" y="349984"/>
                </a:lnTo>
                <a:lnTo>
                  <a:pt x="151750" y="347362"/>
                </a:lnTo>
                <a:lnTo>
                  <a:pt x="154257" y="344767"/>
                </a:lnTo>
                <a:lnTo>
                  <a:pt x="156727" y="342146"/>
                </a:lnTo>
                <a:lnTo>
                  <a:pt x="159197" y="339524"/>
                </a:lnTo>
                <a:lnTo>
                  <a:pt x="161705" y="336903"/>
                </a:lnTo>
                <a:lnTo>
                  <a:pt x="164212" y="334281"/>
                </a:lnTo>
                <a:lnTo>
                  <a:pt x="166683" y="331660"/>
                </a:lnTo>
                <a:lnTo>
                  <a:pt x="169190" y="329038"/>
                </a:lnTo>
                <a:lnTo>
                  <a:pt x="171698" y="326443"/>
                </a:lnTo>
                <a:lnTo>
                  <a:pt x="174205" y="323822"/>
                </a:lnTo>
                <a:lnTo>
                  <a:pt x="176713" y="321200"/>
                </a:lnTo>
                <a:lnTo>
                  <a:pt x="179258" y="318579"/>
                </a:lnTo>
                <a:lnTo>
                  <a:pt x="181765" y="315957"/>
                </a:lnTo>
                <a:lnTo>
                  <a:pt x="184310" y="313362"/>
                </a:lnTo>
                <a:lnTo>
                  <a:pt x="186855" y="310741"/>
                </a:lnTo>
                <a:lnTo>
                  <a:pt x="189362" y="308119"/>
                </a:lnTo>
                <a:lnTo>
                  <a:pt x="191907" y="305498"/>
                </a:lnTo>
                <a:lnTo>
                  <a:pt x="194490" y="302876"/>
                </a:lnTo>
                <a:lnTo>
                  <a:pt x="197035" y="300281"/>
                </a:lnTo>
                <a:lnTo>
                  <a:pt x="199580" y="297659"/>
                </a:lnTo>
                <a:lnTo>
                  <a:pt x="202162" y="295038"/>
                </a:lnTo>
                <a:lnTo>
                  <a:pt x="204744" y="292416"/>
                </a:lnTo>
                <a:lnTo>
                  <a:pt x="207327" y="289821"/>
                </a:lnTo>
                <a:lnTo>
                  <a:pt x="209909" y="287200"/>
                </a:lnTo>
                <a:lnTo>
                  <a:pt x="212491" y="284578"/>
                </a:lnTo>
                <a:lnTo>
                  <a:pt x="215111" y="281957"/>
                </a:lnTo>
                <a:lnTo>
                  <a:pt x="217694" y="279362"/>
                </a:lnTo>
                <a:lnTo>
                  <a:pt x="220313" y="276740"/>
                </a:lnTo>
                <a:lnTo>
                  <a:pt x="222933" y="274119"/>
                </a:lnTo>
                <a:lnTo>
                  <a:pt x="225553" y="271523"/>
                </a:lnTo>
                <a:lnTo>
                  <a:pt x="228210" y="268902"/>
                </a:lnTo>
                <a:lnTo>
                  <a:pt x="230867" y="266280"/>
                </a:lnTo>
                <a:lnTo>
                  <a:pt x="233487" y="263659"/>
                </a:lnTo>
                <a:lnTo>
                  <a:pt x="236182" y="261064"/>
                </a:lnTo>
                <a:lnTo>
                  <a:pt x="238839" y="258442"/>
                </a:lnTo>
                <a:lnTo>
                  <a:pt x="241496" y="255821"/>
                </a:lnTo>
                <a:lnTo>
                  <a:pt x="244191" y="253226"/>
                </a:lnTo>
                <a:lnTo>
                  <a:pt x="246886" y="250604"/>
                </a:lnTo>
                <a:lnTo>
                  <a:pt x="249618" y="247983"/>
                </a:lnTo>
                <a:lnTo>
                  <a:pt x="252312" y="245387"/>
                </a:lnTo>
                <a:lnTo>
                  <a:pt x="255044" y="242766"/>
                </a:lnTo>
                <a:lnTo>
                  <a:pt x="257776" y="240171"/>
                </a:lnTo>
                <a:lnTo>
                  <a:pt x="260508" y="237549"/>
                </a:lnTo>
                <a:lnTo>
                  <a:pt x="263278" y="234928"/>
                </a:lnTo>
                <a:lnTo>
                  <a:pt x="266047" y="232333"/>
                </a:lnTo>
                <a:lnTo>
                  <a:pt x="268817" y="229711"/>
                </a:lnTo>
                <a:lnTo>
                  <a:pt x="271624" y="227116"/>
                </a:lnTo>
                <a:lnTo>
                  <a:pt x="274393" y="224494"/>
                </a:lnTo>
                <a:lnTo>
                  <a:pt x="277238" y="221873"/>
                </a:lnTo>
                <a:lnTo>
                  <a:pt x="280045" y="219278"/>
                </a:lnTo>
                <a:lnTo>
                  <a:pt x="282889" y="216656"/>
                </a:lnTo>
                <a:lnTo>
                  <a:pt x="285733" y="214061"/>
                </a:lnTo>
                <a:lnTo>
                  <a:pt x="288578" y="211440"/>
                </a:lnTo>
                <a:lnTo>
                  <a:pt x="291459" y="208844"/>
                </a:lnTo>
                <a:lnTo>
                  <a:pt x="294379" y="206223"/>
                </a:lnTo>
                <a:lnTo>
                  <a:pt x="297260" y="203628"/>
                </a:lnTo>
                <a:lnTo>
                  <a:pt x="300180" y="201006"/>
                </a:lnTo>
                <a:lnTo>
                  <a:pt x="303099" y="198411"/>
                </a:lnTo>
                <a:lnTo>
                  <a:pt x="306055" y="195789"/>
                </a:lnTo>
                <a:lnTo>
                  <a:pt x="309049" y="193194"/>
                </a:lnTo>
                <a:lnTo>
                  <a:pt x="312006" y="190573"/>
                </a:lnTo>
                <a:lnTo>
                  <a:pt x="315000" y="187977"/>
                </a:lnTo>
                <a:lnTo>
                  <a:pt x="318032" y="185356"/>
                </a:lnTo>
                <a:lnTo>
                  <a:pt x="321063" y="182761"/>
                </a:lnTo>
                <a:lnTo>
                  <a:pt x="324094" y="180165"/>
                </a:lnTo>
                <a:lnTo>
                  <a:pt x="327163" y="177544"/>
                </a:lnTo>
                <a:lnTo>
                  <a:pt x="330270" y="174949"/>
                </a:lnTo>
                <a:lnTo>
                  <a:pt x="333376" y="172353"/>
                </a:lnTo>
                <a:lnTo>
                  <a:pt x="336520" y="169732"/>
                </a:lnTo>
                <a:lnTo>
                  <a:pt x="339664" y="167137"/>
                </a:lnTo>
                <a:lnTo>
                  <a:pt x="342807" y="164542"/>
                </a:lnTo>
                <a:lnTo>
                  <a:pt x="346026" y="161920"/>
                </a:lnTo>
                <a:lnTo>
                  <a:pt x="349244" y="159325"/>
                </a:lnTo>
                <a:lnTo>
                  <a:pt x="352463" y="156730"/>
                </a:lnTo>
                <a:lnTo>
                  <a:pt x="355719" y="154134"/>
                </a:lnTo>
                <a:lnTo>
                  <a:pt x="359013" y="151513"/>
                </a:lnTo>
                <a:lnTo>
                  <a:pt x="362343" y="148918"/>
                </a:lnTo>
                <a:lnTo>
                  <a:pt x="365674" y="146322"/>
                </a:lnTo>
                <a:lnTo>
                  <a:pt x="369043" y="143727"/>
                </a:lnTo>
                <a:lnTo>
                  <a:pt x="372448" y="141132"/>
                </a:lnTo>
                <a:lnTo>
                  <a:pt x="375891" y="138537"/>
                </a:lnTo>
                <a:lnTo>
                  <a:pt x="379335" y="135915"/>
                </a:lnTo>
                <a:lnTo>
                  <a:pt x="382815" y="133320"/>
                </a:lnTo>
                <a:lnTo>
                  <a:pt x="386333" y="130725"/>
                </a:lnTo>
                <a:lnTo>
                  <a:pt x="389889" y="128129"/>
                </a:lnTo>
                <a:lnTo>
                  <a:pt x="393481" y="125534"/>
                </a:lnTo>
                <a:lnTo>
                  <a:pt x="397112" y="122939"/>
                </a:lnTo>
                <a:lnTo>
                  <a:pt x="400779" y="120370"/>
                </a:lnTo>
                <a:lnTo>
                  <a:pt x="404522" y="117775"/>
                </a:lnTo>
                <a:lnTo>
                  <a:pt x="408265" y="115179"/>
                </a:lnTo>
                <a:lnTo>
                  <a:pt x="412045" y="112584"/>
                </a:lnTo>
                <a:lnTo>
                  <a:pt x="415899" y="109989"/>
                </a:lnTo>
                <a:lnTo>
                  <a:pt x="419754" y="107394"/>
                </a:lnTo>
                <a:lnTo>
                  <a:pt x="423721" y="104825"/>
                </a:lnTo>
                <a:lnTo>
                  <a:pt x="427688" y="102229"/>
                </a:lnTo>
                <a:lnTo>
                  <a:pt x="431730" y="99634"/>
                </a:lnTo>
                <a:lnTo>
                  <a:pt x="435847" y="97065"/>
                </a:lnTo>
                <a:lnTo>
                  <a:pt x="440001" y="94470"/>
                </a:lnTo>
                <a:lnTo>
                  <a:pt x="444231" y="91901"/>
                </a:lnTo>
                <a:lnTo>
                  <a:pt x="448497" y="89332"/>
                </a:lnTo>
                <a:lnTo>
                  <a:pt x="452876" y="86737"/>
                </a:lnTo>
                <a:lnTo>
                  <a:pt x="457292" y="84167"/>
                </a:lnTo>
                <a:lnTo>
                  <a:pt x="461821" y="81598"/>
                </a:lnTo>
                <a:lnTo>
                  <a:pt x="466424" y="79029"/>
                </a:lnTo>
                <a:lnTo>
                  <a:pt x="471102" y="76460"/>
                </a:lnTo>
                <a:lnTo>
                  <a:pt x="475893" y="73891"/>
                </a:lnTo>
                <a:lnTo>
                  <a:pt x="480758" y="71322"/>
                </a:lnTo>
                <a:lnTo>
                  <a:pt x="485736" y="68753"/>
                </a:lnTo>
                <a:lnTo>
                  <a:pt x="490863" y="66210"/>
                </a:lnTo>
                <a:lnTo>
                  <a:pt x="496102" y="63641"/>
                </a:lnTo>
                <a:lnTo>
                  <a:pt x="501492" y="61099"/>
                </a:lnTo>
                <a:lnTo>
                  <a:pt x="506993" y="58556"/>
                </a:lnTo>
                <a:lnTo>
                  <a:pt x="512682" y="56013"/>
                </a:lnTo>
                <a:lnTo>
                  <a:pt x="518558" y="53470"/>
                </a:lnTo>
                <a:lnTo>
                  <a:pt x="524658" y="50954"/>
                </a:lnTo>
                <a:lnTo>
                  <a:pt x="530946" y="48437"/>
                </a:lnTo>
                <a:lnTo>
                  <a:pt x="537495" y="45920"/>
                </a:lnTo>
                <a:lnTo>
                  <a:pt x="544344" y="43430"/>
                </a:lnTo>
                <a:lnTo>
                  <a:pt x="551530" y="40940"/>
                </a:lnTo>
                <a:lnTo>
                  <a:pt x="559015" y="38475"/>
                </a:lnTo>
                <a:lnTo>
                  <a:pt x="566500" y="36169"/>
                </a:lnTo>
                <a:lnTo>
                  <a:pt x="573985" y="34019"/>
                </a:lnTo>
                <a:lnTo>
                  <a:pt x="581470" y="32027"/>
                </a:lnTo>
                <a:lnTo>
                  <a:pt x="588955" y="30165"/>
                </a:lnTo>
                <a:lnTo>
                  <a:pt x="596440" y="28488"/>
                </a:lnTo>
                <a:lnTo>
                  <a:pt x="603926" y="26941"/>
                </a:lnTo>
                <a:lnTo>
                  <a:pt x="611411" y="25552"/>
                </a:lnTo>
                <a:lnTo>
                  <a:pt x="618896" y="24320"/>
                </a:lnTo>
                <a:lnTo>
                  <a:pt x="626381" y="23245"/>
                </a:lnTo>
                <a:lnTo>
                  <a:pt x="633866" y="22327"/>
                </a:lnTo>
                <a:lnTo>
                  <a:pt x="641351" y="21567"/>
                </a:lnTo>
                <a:lnTo>
                  <a:pt x="648836" y="20938"/>
                </a:lnTo>
                <a:lnTo>
                  <a:pt x="656321" y="20492"/>
                </a:lnTo>
                <a:lnTo>
                  <a:pt x="663806" y="20204"/>
                </a:lnTo>
                <a:lnTo>
                  <a:pt x="671292" y="20047"/>
                </a:lnTo>
                <a:lnTo>
                  <a:pt x="678777" y="20073"/>
                </a:lnTo>
                <a:lnTo>
                  <a:pt x="686262" y="20256"/>
                </a:lnTo>
                <a:lnTo>
                  <a:pt x="693747" y="20571"/>
                </a:lnTo>
                <a:lnTo>
                  <a:pt x="701232" y="21069"/>
                </a:lnTo>
                <a:lnTo>
                  <a:pt x="708717" y="21698"/>
                </a:lnTo>
                <a:lnTo>
                  <a:pt x="716202" y="22511"/>
                </a:lnTo>
                <a:lnTo>
                  <a:pt x="723687" y="23454"/>
                </a:lnTo>
                <a:lnTo>
                  <a:pt x="731172" y="24582"/>
                </a:lnTo>
                <a:lnTo>
                  <a:pt x="738658" y="25840"/>
                </a:lnTo>
                <a:lnTo>
                  <a:pt x="746143" y="27256"/>
                </a:lnTo>
                <a:lnTo>
                  <a:pt x="753628" y="28828"/>
                </a:lnTo>
                <a:lnTo>
                  <a:pt x="761113" y="30559"/>
                </a:lnTo>
                <a:lnTo>
                  <a:pt x="768598" y="32446"/>
                </a:lnTo>
                <a:lnTo>
                  <a:pt x="776083" y="34491"/>
                </a:lnTo>
                <a:lnTo>
                  <a:pt x="783568" y="36667"/>
                </a:lnTo>
                <a:lnTo>
                  <a:pt x="791053" y="39000"/>
                </a:lnTo>
                <a:lnTo>
                  <a:pt x="798538" y="41490"/>
                </a:lnTo>
                <a:lnTo>
                  <a:pt x="806024" y="44112"/>
                </a:lnTo>
                <a:lnTo>
                  <a:pt x="813471" y="46890"/>
                </a:lnTo>
                <a:lnTo>
                  <a:pt x="820507" y="49643"/>
                </a:lnTo>
                <a:lnTo>
                  <a:pt x="827244" y="52369"/>
                </a:lnTo>
                <a:lnTo>
                  <a:pt x="833644" y="55122"/>
                </a:lnTo>
                <a:lnTo>
                  <a:pt x="839819" y="57822"/>
                </a:lnTo>
                <a:lnTo>
                  <a:pt x="845770" y="60548"/>
                </a:lnTo>
                <a:lnTo>
                  <a:pt x="851496" y="63248"/>
                </a:lnTo>
                <a:lnTo>
                  <a:pt x="857035" y="65948"/>
                </a:lnTo>
                <a:lnTo>
                  <a:pt x="862461" y="68648"/>
                </a:lnTo>
                <a:lnTo>
                  <a:pt x="867701" y="71349"/>
                </a:lnTo>
                <a:lnTo>
                  <a:pt x="872791" y="74022"/>
                </a:lnTo>
                <a:lnTo>
                  <a:pt x="877806" y="76696"/>
                </a:lnTo>
                <a:lnTo>
                  <a:pt x="882671" y="79396"/>
                </a:lnTo>
                <a:lnTo>
                  <a:pt x="887424" y="82070"/>
                </a:lnTo>
                <a:lnTo>
                  <a:pt x="892102" y="84744"/>
                </a:lnTo>
                <a:lnTo>
                  <a:pt x="896706" y="87418"/>
                </a:lnTo>
                <a:lnTo>
                  <a:pt x="901197" y="90092"/>
                </a:lnTo>
                <a:lnTo>
                  <a:pt x="905613" y="92740"/>
                </a:lnTo>
                <a:lnTo>
                  <a:pt x="909917" y="95414"/>
                </a:lnTo>
                <a:lnTo>
                  <a:pt x="914183" y="98087"/>
                </a:lnTo>
                <a:lnTo>
                  <a:pt x="918413" y="100735"/>
                </a:lnTo>
                <a:lnTo>
                  <a:pt x="922529" y="103409"/>
                </a:lnTo>
                <a:lnTo>
                  <a:pt x="926609" y="106057"/>
                </a:lnTo>
                <a:lnTo>
                  <a:pt x="930613" y="108704"/>
                </a:lnTo>
                <a:lnTo>
                  <a:pt x="934580" y="111378"/>
                </a:lnTo>
                <a:lnTo>
                  <a:pt x="938473" y="114026"/>
                </a:lnTo>
                <a:lnTo>
                  <a:pt x="942365" y="116674"/>
                </a:lnTo>
                <a:lnTo>
                  <a:pt x="946182" y="119321"/>
                </a:lnTo>
                <a:lnTo>
                  <a:pt x="949925" y="121995"/>
                </a:lnTo>
                <a:lnTo>
                  <a:pt x="953667" y="124643"/>
                </a:lnTo>
                <a:lnTo>
                  <a:pt x="957335" y="127291"/>
                </a:lnTo>
                <a:lnTo>
                  <a:pt x="960965" y="129938"/>
                </a:lnTo>
                <a:lnTo>
                  <a:pt x="964596" y="132586"/>
                </a:lnTo>
                <a:lnTo>
                  <a:pt x="968151" y="135234"/>
                </a:lnTo>
                <a:lnTo>
                  <a:pt x="971669" y="137881"/>
                </a:lnTo>
                <a:lnTo>
                  <a:pt x="975187" y="140529"/>
                </a:lnTo>
                <a:lnTo>
                  <a:pt x="978668" y="143177"/>
                </a:lnTo>
                <a:lnTo>
                  <a:pt x="982073" y="145824"/>
                </a:lnTo>
                <a:lnTo>
                  <a:pt x="985479" y="148446"/>
                </a:lnTo>
                <a:lnTo>
                  <a:pt x="988848" y="151093"/>
                </a:lnTo>
                <a:lnTo>
                  <a:pt x="992216" y="153741"/>
                </a:lnTo>
                <a:lnTo>
                  <a:pt x="995547" y="156389"/>
                </a:lnTo>
                <a:lnTo>
                  <a:pt x="998803" y="159036"/>
                </a:lnTo>
                <a:lnTo>
                  <a:pt x="1002096" y="161684"/>
                </a:lnTo>
                <a:lnTo>
                  <a:pt x="1005315" y="164306"/>
                </a:lnTo>
                <a:lnTo>
                  <a:pt x="1008533" y="166953"/>
                </a:lnTo>
                <a:lnTo>
                  <a:pt x="1011752" y="169601"/>
                </a:lnTo>
                <a:lnTo>
                  <a:pt x="1014933" y="172222"/>
                </a:lnTo>
                <a:lnTo>
                  <a:pt x="1018077" y="174870"/>
                </a:lnTo>
                <a:lnTo>
                  <a:pt x="1021183" y="177518"/>
                </a:lnTo>
                <a:lnTo>
                  <a:pt x="1024290" y="180139"/>
                </a:lnTo>
                <a:lnTo>
                  <a:pt x="1027396" y="182787"/>
                </a:lnTo>
                <a:lnTo>
                  <a:pt x="1030465" y="185435"/>
                </a:lnTo>
                <a:lnTo>
                  <a:pt x="1033496" y="188056"/>
                </a:lnTo>
                <a:lnTo>
                  <a:pt x="1036528" y="190704"/>
                </a:lnTo>
                <a:lnTo>
                  <a:pt x="1039559" y="193325"/>
                </a:lnTo>
                <a:lnTo>
                  <a:pt x="1042553" y="195973"/>
                </a:lnTo>
                <a:lnTo>
                  <a:pt x="1045547" y="198621"/>
                </a:lnTo>
                <a:lnTo>
                  <a:pt x="1048504" y="201242"/>
                </a:lnTo>
                <a:lnTo>
                  <a:pt x="1051460" y="203890"/>
                </a:lnTo>
                <a:lnTo>
                  <a:pt x="1054380" y="206511"/>
                </a:lnTo>
                <a:lnTo>
                  <a:pt x="1057299" y="209159"/>
                </a:lnTo>
                <a:lnTo>
                  <a:pt x="1060181" y="211780"/>
                </a:lnTo>
                <a:lnTo>
                  <a:pt x="1063100" y="214428"/>
                </a:lnTo>
                <a:lnTo>
                  <a:pt x="1065944" y="217049"/>
                </a:lnTo>
                <a:lnTo>
                  <a:pt x="1068826" y="219697"/>
                </a:lnTo>
                <a:lnTo>
                  <a:pt x="1071670" y="222319"/>
                </a:lnTo>
                <a:lnTo>
                  <a:pt x="1074515" y="224940"/>
                </a:lnTo>
                <a:lnTo>
                  <a:pt x="1077322" y="227588"/>
                </a:lnTo>
                <a:lnTo>
                  <a:pt x="1080128" y="230209"/>
                </a:lnTo>
                <a:lnTo>
                  <a:pt x="1082935" y="232857"/>
                </a:lnTo>
                <a:lnTo>
                  <a:pt x="1085705" y="235478"/>
                </a:lnTo>
                <a:lnTo>
                  <a:pt x="1088512" y="238126"/>
                </a:lnTo>
                <a:lnTo>
                  <a:pt x="1091244" y="240747"/>
                </a:lnTo>
                <a:lnTo>
                  <a:pt x="1094013" y="243369"/>
                </a:lnTo>
                <a:lnTo>
                  <a:pt x="1096745" y="246017"/>
                </a:lnTo>
                <a:lnTo>
                  <a:pt x="1099478" y="248638"/>
                </a:lnTo>
                <a:lnTo>
                  <a:pt x="1102210" y="251260"/>
                </a:lnTo>
                <a:lnTo>
                  <a:pt x="1104942" y="253907"/>
                </a:lnTo>
                <a:lnTo>
                  <a:pt x="1107636" y="256529"/>
                </a:lnTo>
                <a:lnTo>
                  <a:pt x="1110331" y="259150"/>
                </a:lnTo>
                <a:lnTo>
                  <a:pt x="1112988" y="261798"/>
                </a:lnTo>
                <a:lnTo>
                  <a:pt x="1115683" y="264419"/>
                </a:lnTo>
                <a:lnTo>
                  <a:pt x="1118340" y="267041"/>
                </a:lnTo>
                <a:lnTo>
                  <a:pt x="1120997" y="269688"/>
                </a:lnTo>
                <a:lnTo>
                  <a:pt x="1123654" y="272310"/>
                </a:lnTo>
                <a:lnTo>
                  <a:pt x="1126312" y="274931"/>
                </a:lnTo>
                <a:lnTo>
                  <a:pt x="1128931" y="277579"/>
                </a:lnTo>
                <a:lnTo>
                  <a:pt x="1131551" y="280200"/>
                </a:lnTo>
                <a:lnTo>
                  <a:pt x="1134171" y="282822"/>
                </a:lnTo>
                <a:lnTo>
                  <a:pt x="1136791" y="285443"/>
                </a:lnTo>
                <a:lnTo>
                  <a:pt x="1139411" y="288091"/>
                </a:lnTo>
                <a:lnTo>
                  <a:pt x="1141993" y="290713"/>
                </a:lnTo>
                <a:lnTo>
                  <a:pt x="1144575" y="293334"/>
                </a:lnTo>
                <a:lnTo>
                  <a:pt x="1147158" y="295955"/>
                </a:lnTo>
                <a:lnTo>
                  <a:pt x="1149740" y="298603"/>
                </a:lnTo>
                <a:lnTo>
                  <a:pt x="1152322" y="301225"/>
                </a:lnTo>
                <a:lnTo>
                  <a:pt x="1154905" y="303846"/>
                </a:lnTo>
                <a:lnTo>
                  <a:pt x="1157450" y="306468"/>
                </a:lnTo>
                <a:lnTo>
                  <a:pt x="1159995" y="309115"/>
                </a:lnTo>
                <a:lnTo>
                  <a:pt x="1162540" y="311737"/>
                </a:lnTo>
                <a:lnTo>
                  <a:pt x="1165085" y="314358"/>
                </a:lnTo>
                <a:lnTo>
                  <a:pt x="1167629" y="316980"/>
                </a:lnTo>
                <a:lnTo>
                  <a:pt x="1170174" y="319601"/>
                </a:lnTo>
                <a:lnTo>
                  <a:pt x="1172682" y="322249"/>
                </a:lnTo>
                <a:lnTo>
                  <a:pt x="1175227" y="324870"/>
                </a:lnTo>
                <a:lnTo>
                  <a:pt x="1177734" y="327492"/>
                </a:lnTo>
                <a:lnTo>
                  <a:pt x="1180242" y="330113"/>
                </a:lnTo>
                <a:lnTo>
                  <a:pt x="1182749" y="332735"/>
                </a:lnTo>
                <a:lnTo>
                  <a:pt x="1185257" y="335382"/>
                </a:lnTo>
                <a:lnTo>
                  <a:pt x="1187764" y="338004"/>
                </a:lnTo>
                <a:lnTo>
                  <a:pt x="1190272" y="340625"/>
                </a:lnTo>
                <a:lnTo>
                  <a:pt x="1192742" y="343247"/>
                </a:lnTo>
                <a:lnTo>
                  <a:pt x="1195250" y="345868"/>
                </a:lnTo>
                <a:lnTo>
                  <a:pt x="1197720" y="348490"/>
                </a:lnTo>
                <a:lnTo>
                  <a:pt x="1200190" y="351111"/>
                </a:lnTo>
                <a:lnTo>
                  <a:pt x="1202660" y="353759"/>
                </a:lnTo>
                <a:lnTo>
                  <a:pt x="1205167" y="356380"/>
                </a:lnTo>
                <a:lnTo>
                  <a:pt x="1207637" y="359002"/>
                </a:lnTo>
                <a:lnTo>
                  <a:pt x="1210107" y="361623"/>
                </a:lnTo>
                <a:lnTo>
                  <a:pt x="1212540" y="364245"/>
                </a:lnTo>
                <a:lnTo>
                  <a:pt x="1215010" y="366866"/>
                </a:lnTo>
                <a:lnTo>
                  <a:pt x="1217480" y="369487"/>
                </a:lnTo>
                <a:lnTo>
                  <a:pt x="1219913" y="372109"/>
                </a:lnTo>
                <a:lnTo>
                  <a:pt x="1222383" y="374757"/>
                </a:lnTo>
                <a:lnTo>
                  <a:pt x="1224816" y="377378"/>
                </a:lnTo>
                <a:lnTo>
                  <a:pt x="1227286" y="380000"/>
                </a:lnTo>
                <a:lnTo>
                  <a:pt x="1229718" y="382621"/>
                </a:lnTo>
                <a:lnTo>
                  <a:pt x="1232151" y="385242"/>
                </a:lnTo>
                <a:lnTo>
                  <a:pt x="1234621" y="387864"/>
                </a:lnTo>
                <a:lnTo>
                  <a:pt x="1237054" y="390485"/>
                </a:lnTo>
                <a:lnTo>
                  <a:pt x="1239487" y="393107"/>
                </a:lnTo>
                <a:lnTo>
                  <a:pt x="1241919" y="395728"/>
                </a:lnTo>
                <a:lnTo>
                  <a:pt x="1244352" y="398350"/>
                </a:lnTo>
                <a:lnTo>
                  <a:pt x="1246784" y="400971"/>
                </a:lnTo>
                <a:lnTo>
                  <a:pt x="1249217" y="403593"/>
                </a:lnTo>
                <a:lnTo>
                  <a:pt x="1251650" y="406214"/>
                </a:lnTo>
                <a:lnTo>
                  <a:pt x="1254083" y="408862"/>
                </a:lnTo>
                <a:lnTo>
                  <a:pt x="1256515" y="411483"/>
                </a:lnTo>
                <a:lnTo>
                  <a:pt x="1258910" y="414105"/>
                </a:lnTo>
                <a:lnTo>
                  <a:pt x="1261343" y="416726"/>
                </a:lnTo>
                <a:lnTo>
                  <a:pt x="1263776" y="419348"/>
                </a:lnTo>
                <a:lnTo>
                  <a:pt x="1266208" y="421969"/>
                </a:lnTo>
                <a:lnTo>
                  <a:pt x="1268641" y="424591"/>
                </a:lnTo>
                <a:lnTo>
                  <a:pt x="1271036" y="427212"/>
                </a:lnTo>
                <a:lnTo>
                  <a:pt x="1273469" y="429834"/>
                </a:lnTo>
                <a:lnTo>
                  <a:pt x="1275902" y="432455"/>
                </a:lnTo>
                <a:lnTo>
                  <a:pt x="1278297" y="435076"/>
                </a:lnTo>
                <a:lnTo>
                  <a:pt x="1280730" y="437698"/>
                </a:lnTo>
                <a:lnTo>
                  <a:pt x="1283162" y="440319"/>
                </a:lnTo>
                <a:lnTo>
                  <a:pt x="1285557" y="442941"/>
                </a:lnTo>
                <a:lnTo>
                  <a:pt x="1287990" y="445562"/>
                </a:lnTo>
                <a:lnTo>
                  <a:pt x="1290423" y="448184"/>
                </a:lnTo>
                <a:lnTo>
                  <a:pt x="1292818" y="450805"/>
                </a:lnTo>
                <a:lnTo>
                  <a:pt x="1295251" y="453427"/>
                </a:lnTo>
                <a:lnTo>
                  <a:pt x="1297683" y="456048"/>
                </a:lnTo>
                <a:lnTo>
                  <a:pt x="1300079" y="458670"/>
                </a:lnTo>
                <a:lnTo>
                  <a:pt x="1302511" y="461291"/>
                </a:lnTo>
                <a:lnTo>
                  <a:pt x="1304944" y="463913"/>
                </a:lnTo>
                <a:lnTo>
                  <a:pt x="1307339" y="466534"/>
                </a:lnTo>
                <a:lnTo>
                  <a:pt x="1309772" y="469156"/>
                </a:lnTo>
                <a:lnTo>
                  <a:pt x="1312204" y="471777"/>
                </a:lnTo>
                <a:lnTo>
                  <a:pt x="1314637" y="474398"/>
                </a:lnTo>
                <a:lnTo>
                  <a:pt x="1317070" y="476994"/>
                </a:lnTo>
                <a:lnTo>
                  <a:pt x="1319502" y="479615"/>
                </a:lnTo>
                <a:lnTo>
                  <a:pt x="1321935" y="482237"/>
                </a:lnTo>
                <a:lnTo>
                  <a:pt x="1324368" y="484858"/>
                </a:lnTo>
                <a:lnTo>
                  <a:pt x="1326800" y="487480"/>
                </a:lnTo>
                <a:lnTo>
                  <a:pt x="1329233" y="490101"/>
                </a:lnTo>
                <a:lnTo>
                  <a:pt x="1331666" y="492722"/>
                </a:lnTo>
                <a:lnTo>
                  <a:pt x="1334098" y="495344"/>
                </a:lnTo>
                <a:lnTo>
                  <a:pt x="1336531" y="497965"/>
                </a:lnTo>
                <a:lnTo>
                  <a:pt x="1338964" y="500587"/>
                </a:lnTo>
                <a:lnTo>
                  <a:pt x="1341434" y="503208"/>
                </a:lnTo>
                <a:lnTo>
                  <a:pt x="1343866" y="505830"/>
                </a:lnTo>
                <a:lnTo>
                  <a:pt x="1346337" y="508451"/>
                </a:lnTo>
                <a:lnTo>
                  <a:pt x="1348769" y="511046"/>
                </a:lnTo>
                <a:lnTo>
                  <a:pt x="1351239" y="513668"/>
                </a:lnTo>
                <a:lnTo>
                  <a:pt x="1353672" y="516289"/>
                </a:lnTo>
                <a:lnTo>
                  <a:pt x="1356142" y="518911"/>
                </a:lnTo>
                <a:lnTo>
                  <a:pt x="1358612" y="521532"/>
                </a:lnTo>
                <a:lnTo>
                  <a:pt x="1361082" y="524154"/>
                </a:lnTo>
                <a:lnTo>
                  <a:pt x="1363552" y="526775"/>
                </a:lnTo>
                <a:lnTo>
                  <a:pt x="1366022" y="529397"/>
                </a:lnTo>
                <a:lnTo>
                  <a:pt x="1368493" y="531992"/>
                </a:lnTo>
                <a:lnTo>
                  <a:pt x="1370963" y="534613"/>
                </a:lnTo>
                <a:lnTo>
                  <a:pt x="1373470" y="537235"/>
                </a:lnTo>
                <a:lnTo>
                  <a:pt x="1375940" y="539856"/>
                </a:lnTo>
                <a:lnTo>
                  <a:pt x="1378410" y="542478"/>
                </a:lnTo>
                <a:lnTo>
                  <a:pt x="1380918" y="545099"/>
                </a:lnTo>
                <a:lnTo>
                  <a:pt x="1383425" y="547695"/>
                </a:lnTo>
                <a:lnTo>
                  <a:pt x="1385933" y="550316"/>
                </a:lnTo>
                <a:lnTo>
                  <a:pt x="1388440" y="552937"/>
                </a:lnTo>
                <a:lnTo>
                  <a:pt x="1390948" y="555559"/>
                </a:lnTo>
                <a:lnTo>
                  <a:pt x="1393455" y="558180"/>
                </a:lnTo>
                <a:lnTo>
                  <a:pt x="1395963" y="560802"/>
                </a:lnTo>
                <a:lnTo>
                  <a:pt x="1398508" y="563397"/>
                </a:lnTo>
                <a:lnTo>
                  <a:pt x="1401015" y="566019"/>
                </a:lnTo>
                <a:lnTo>
                  <a:pt x="1403560" y="568640"/>
                </a:lnTo>
                <a:lnTo>
                  <a:pt x="1406105" y="571261"/>
                </a:lnTo>
                <a:lnTo>
                  <a:pt x="1408650" y="573883"/>
                </a:lnTo>
                <a:lnTo>
                  <a:pt x="1411195" y="576478"/>
                </a:lnTo>
                <a:lnTo>
                  <a:pt x="1413777" y="579100"/>
                </a:lnTo>
                <a:lnTo>
                  <a:pt x="1416322" y="581721"/>
                </a:lnTo>
                <a:lnTo>
                  <a:pt x="1418905" y="584343"/>
                </a:lnTo>
                <a:lnTo>
                  <a:pt x="1421487" y="586938"/>
                </a:lnTo>
                <a:lnTo>
                  <a:pt x="1424069" y="589559"/>
                </a:lnTo>
                <a:lnTo>
                  <a:pt x="1426652" y="592181"/>
                </a:lnTo>
                <a:lnTo>
                  <a:pt x="1429234" y="594802"/>
                </a:lnTo>
                <a:lnTo>
                  <a:pt x="1431854" y="597397"/>
                </a:lnTo>
                <a:lnTo>
                  <a:pt x="1434436" y="600019"/>
                </a:lnTo>
                <a:lnTo>
                  <a:pt x="1437056" y="602640"/>
                </a:lnTo>
                <a:lnTo>
                  <a:pt x="1439676" y="605236"/>
                </a:lnTo>
                <a:lnTo>
                  <a:pt x="1442333" y="607857"/>
                </a:lnTo>
                <a:lnTo>
                  <a:pt x="1444953" y="610479"/>
                </a:lnTo>
                <a:lnTo>
                  <a:pt x="1447610" y="613100"/>
                </a:lnTo>
                <a:lnTo>
                  <a:pt x="1450267" y="615695"/>
                </a:lnTo>
                <a:lnTo>
                  <a:pt x="1452925" y="618317"/>
                </a:lnTo>
                <a:lnTo>
                  <a:pt x="1455582" y="620938"/>
                </a:lnTo>
                <a:lnTo>
                  <a:pt x="1458276" y="623533"/>
                </a:lnTo>
                <a:lnTo>
                  <a:pt x="1460971" y="626155"/>
                </a:lnTo>
                <a:lnTo>
                  <a:pt x="1463666" y="628776"/>
                </a:lnTo>
                <a:lnTo>
                  <a:pt x="1466360" y="631372"/>
                </a:lnTo>
                <a:lnTo>
                  <a:pt x="1469092" y="633993"/>
                </a:lnTo>
                <a:lnTo>
                  <a:pt x="1471787" y="636615"/>
                </a:lnTo>
                <a:lnTo>
                  <a:pt x="1474557" y="639210"/>
                </a:lnTo>
                <a:lnTo>
                  <a:pt x="1477289" y="641831"/>
                </a:lnTo>
                <a:lnTo>
                  <a:pt x="1480058" y="644426"/>
                </a:lnTo>
                <a:lnTo>
                  <a:pt x="1482828" y="647048"/>
                </a:lnTo>
                <a:lnTo>
                  <a:pt x="1485597" y="649669"/>
                </a:lnTo>
                <a:lnTo>
                  <a:pt x="1488367" y="652265"/>
                </a:lnTo>
                <a:lnTo>
                  <a:pt x="1491174" y="654886"/>
                </a:lnTo>
                <a:lnTo>
                  <a:pt x="1493980" y="657481"/>
                </a:lnTo>
                <a:lnTo>
                  <a:pt x="1496825" y="660103"/>
                </a:lnTo>
                <a:lnTo>
                  <a:pt x="1499669" y="662698"/>
                </a:lnTo>
                <a:lnTo>
                  <a:pt x="1502513" y="665320"/>
                </a:lnTo>
                <a:lnTo>
                  <a:pt x="1505395" y="667915"/>
                </a:lnTo>
                <a:lnTo>
                  <a:pt x="1508240" y="670536"/>
                </a:lnTo>
                <a:lnTo>
                  <a:pt x="1511159" y="673158"/>
                </a:lnTo>
                <a:lnTo>
                  <a:pt x="1514040" y="675753"/>
                </a:lnTo>
                <a:lnTo>
                  <a:pt x="1516960" y="678374"/>
                </a:lnTo>
                <a:lnTo>
                  <a:pt x="1519916" y="680970"/>
                </a:lnTo>
                <a:lnTo>
                  <a:pt x="1522873" y="683565"/>
                </a:lnTo>
                <a:lnTo>
                  <a:pt x="1525830" y="686186"/>
                </a:lnTo>
                <a:lnTo>
                  <a:pt x="1528824" y="688782"/>
                </a:lnTo>
                <a:lnTo>
                  <a:pt x="1531818" y="691403"/>
                </a:lnTo>
                <a:lnTo>
                  <a:pt x="1534849" y="693998"/>
                </a:lnTo>
                <a:lnTo>
                  <a:pt x="1537881" y="696620"/>
                </a:lnTo>
                <a:lnTo>
                  <a:pt x="1540912" y="699215"/>
                </a:lnTo>
                <a:lnTo>
                  <a:pt x="1543981" y="701810"/>
                </a:lnTo>
                <a:lnTo>
                  <a:pt x="1547087" y="704432"/>
                </a:lnTo>
                <a:lnTo>
                  <a:pt x="1550194" y="707027"/>
                </a:lnTo>
                <a:lnTo>
                  <a:pt x="1553337" y="709622"/>
                </a:lnTo>
                <a:lnTo>
                  <a:pt x="1556481" y="712244"/>
                </a:lnTo>
                <a:lnTo>
                  <a:pt x="1559662" y="714839"/>
                </a:lnTo>
                <a:lnTo>
                  <a:pt x="1562843" y="717434"/>
                </a:lnTo>
                <a:lnTo>
                  <a:pt x="1566062" y="720056"/>
                </a:lnTo>
                <a:lnTo>
                  <a:pt x="1569318" y="722651"/>
                </a:lnTo>
                <a:lnTo>
                  <a:pt x="1572574" y="725246"/>
                </a:lnTo>
                <a:lnTo>
                  <a:pt x="1575868" y="727841"/>
                </a:lnTo>
                <a:lnTo>
                  <a:pt x="1579198" y="730437"/>
                </a:lnTo>
                <a:lnTo>
                  <a:pt x="1582529" y="733058"/>
                </a:lnTo>
                <a:lnTo>
                  <a:pt x="1585898" y="735653"/>
                </a:lnTo>
                <a:lnTo>
                  <a:pt x="1589303" y="738249"/>
                </a:lnTo>
                <a:lnTo>
                  <a:pt x="1592746" y="740844"/>
                </a:lnTo>
                <a:lnTo>
                  <a:pt x="1596227" y="743439"/>
                </a:lnTo>
                <a:lnTo>
                  <a:pt x="1599708" y="746034"/>
                </a:lnTo>
                <a:lnTo>
                  <a:pt x="1603226" y="748630"/>
                </a:lnTo>
                <a:lnTo>
                  <a:pt x="1606819" y="751225"/>
                </a:lnTo>
                <a:lnTo>
                  <a:pt x="1610411" y="753820"/>
                </a:lnTo>
                <a:lnTo>
                  <a:pt x="1614042" y="756415"/>
                </a:lnTo>
                <a:lnTo>
                  <a:pt x="1617709" y="759011"/>
                </a:lnTo>
                <a:lnTo>
                  <a:pt x="1621414" y="761606"/>
                </a:lnTo>
                <a:lnTo>
                  <a:pt x="1625194" y="764201"/>
                </a:lnTo>
                <a:lnTo>
                  <a:pt x="1628974" y="766796"/>
                </a:lnTo>
                <a:lnTo>
                  <a:pt x="1632829" y="769365"/>
                </a:lnTo>
                <a:lnTo>
                  <a:pt x="1636722" y="771961"/>
                </a:lnTo>
                <a:lnTo>
                  <a:pt x="1640651" y="774556"/>
                </a:lnTo>
                <a:lnTo>
                  <a:pt x="1644656" y="777125"/>
                </a:lnTo>
                <a:lnTo>
                  <a:pt x="1648698" y="779720"/>
                </a:lnTo>
                <a:lnTo>
                  <a:pt x="1652815" y="782315"/>
                </a:lnTo>
                <a:lnTo>
                  <a:pt x="1657006" y="784884"/>
                </a:lnTo>
                <a:lnTo>
                  <a:pt x="1661235" y="787480"/>
                </a:lnTo>
                <a:lnTo>
                  <a:pt x="1665539" y="790049"/>
                </a:lnTo>
                <a:lnTo>
                  <a:pt x="1669881" y="792618"/>
                </a:lnTo>
                <a:lnTo>
                  <a:pt x="1674334" y="795187"/>
                </a:lnTo>
                <a:lnTo>
                  <a:pt x="1678863" y="797782"/>
                </a:lnTo>
                <a:lnTo>
                  <a:pt x="1683466" y="800351"/>
                </a:lnTo>
                <a:lnTo>
                  <a:pt x="1688182" y="802920"/>
                </a:lnTo>
                <a:lnTo>
                  <a:pt x="1692972" y="805489"/>
                </a:lnTo>
                <a:lnTo>
                  <a:pt x="1697875" y="808032"/>
                </a:lnTo>
                <a:lnTo>
                  <a:pt x="1702890" y="810601"/>
                </a:lnTo>
                <a:lnTo>
                  <a:pt x="1708017" y="813170"/>
                </a:lnTo>
                <a:lnTo>
                  <a:pt x="1713257" y="815713"/>
                </a:lnTo>
                <a:lnTo>
                  <a:pt x="1718683" y="818256"/>
                </a:lnTo>
                <a:lnTo>
                  <a:pt x="1724223" y="820798"/>
                </a:lnTo>
                <a:lnTo>
                  <a:pt x="1729949" y="823341"/>
                </a:lnTo>
                <a:lnTo>
                  <a:pt x="1735862" y="825884"/>
                </a:lnTo>
                <a:lnTo>
                  <a:pt x="1741962" y="828401"/>
                </a:lnTo>
                <a:lnTo>
                  <a:pt x="1748287" y="830917"/>
                </a:lnTo>
                <a:lnTo>
                  <a:pt x="1754912" y="833434"/>
                </a:lnTo>
                <a:lnTo>
                  <a:pt x="1761798" y="835924"/>
                </a:lnTo>
                <a:lnTo>
                  <a:pt x="1769021" y="838415"/>
                </a:lnTo>
                <a:lnTo>
                  <a:pt x="1776506" y="840853"/>
                </a:lnTo>
                <a:lnTo>
                  <a:pt x="1783991" y="843133"/>
                </a:lnTo>
                <a:lnTo>
                  <a:pt x="1791476" y="845257"/>
                </a:lnTo>
                <a:lnTo>
                  <a:pt x="1798961" y="847223"/>
                </a:lnTo>
                <a:lnTo>
                  <a:pt x="1806446" y="849058"/>
                </a:lnTo>
                <a:lnTo>
                  <a:pt x="1813932" y="850736"/>
                </a:lnTo>
                <a:lnTo>
                  <a:pt x="1821417" y="852256"/>
                </a:lnTo>
                <a:lnTo>
                  <a:pt x="1828902" y="853619"/>
                </a:lnTo>
                <a:lnTo>
                  <a:pt x="1836387" y="854825"/>
                </a:lnTo>
                <a:lnTo>
                  <a:pt x="1843872" y="855874"/>
                </a:lnTo>
                <a:lnTo>
                  <a:pt x="1851357" y="856765"/>
                </a:lnTo>
                <a:lnTo>
                  <a:pt x="1858842" y="857499"/>
                </a:lnTo>
                <a:lnTo>
                  <a:pt x="1866327" y="858102"/>
                </a:lnTo>
                <a:lnTo>
                  <a:pt x="1873813" y="858521"/>
                </a:lnTo>
                <a:lnTo>
                  <a:pt x="1881298" y="858784"/>
                </a:lnTo>
                <a:lnTo>
                  <a:pt x="1888783" y="858915"/>
                </a:lnTo>
                <a:lnTo>
                  <a:pt x="1896268" y="858862"/>
                </a:lnTo>
                <a:lnTo>
                  <a:pt x="1903753" y="858679"/>
                </a:lnTo>
                <a:lnTo>
                  <a:pt x="1911238" y="858312"/>
                </a:lnTo>
                <a:lnTo>
                  <a:pt x="1918723" y="857814"/>
                </a:lnTo>
                <a:lnTo>
                  <a:pt x="1926208" y="857132"/>
                </a:lnTo>
                <a:lnTo>
                  <a:pt x="1933693" y="856319"/>
                </a:lnTo>
                <a:lnTo>
                  <a:pt x="1941179" y="855323"/>
                </a:lnTo>
                <a:lnTo>
                  <a:pt x="1948664" y="854196"/>
                </a:lnTo>
                <a:lnTo>
                  <a:pt x="1956149" y="852911"/>
                </a:lnTo>
                <a:lnTo>
                  <a:pt x="1963634" y="851470"/>
                </a:lnTo>
                <a:lnTo>
                  <a:pt x="1971119" y="849870"/>
                </a:lnTo>
                <a:lnTo>
                  <a:pt x="1978604" y="848114"/>
                </a:lnTo>
                <a:lnTo>
                  <a:pt x="1986089" y="846200"/>
                </a:lnTo>
                <a:lnTo>
                  <a:pt x="1993574" y="844156"/>
                </a:lnTo>
                <a:lnTo>
                  <a:pt x="2001060" y="841954"/>
                </a:lnTo>
                <a:lnTo>
                  <a:pt x="2008545" y="839594"/>
                </a:lnTo>
                <a:lnTo>
                  <a:pt x="2016030" y="837078"/>
                </a:lnTo>
                <a:lnTo>
                  <a:pt x="2023515" y="834430"/>
                </a:lnTo>
                <a:lnTo>
                  <a:pt x="2030888" y="831651"/>
                </a:lnTo>
                <a:lnTo>
                  <a:pt x="2037886" y="828899"/>
                </a:lnTo>
                <a:lnTo>
                  <a:pt x="2044548" y="826173"/>
                </a:lnTo>
                <a:lnTo>
                  <a:pt x="2050948" y="823446"/>
                </a:lnTo>
                <a:lnTo>
                  <a:pt x="2057048" y="820720"/>
                </a:lnTo>
                <a:lnTo>
                  <a:pt x="2062961" y="817994"/>
                </a:lnTo>
                <a:lnTo>
                  <a:pt x="2068687" y="815293"/>
                </a:lnTo>
                <a:lnTo>
                  <a:pt x="2074227" y="812593"/>
                </a:lnTo>
                <a:lnTo>
                  <a:pt x="2079578" y="809893"/>
                </a:lnTo>
                <a:lnTo>
                  <a:pt x="2084818" y="807219"/>
                </a:lnTo>
                <a:lnTo>
                  <a:pt x="2089908" y="804519"/>
                </a:lnTo>
                <a:lnTo>
                  <a:pt x="2094885" y="801845"/>
                </a:lnTo>
                <a:lnTo>
                  <a:pt x="2099751" y="799171"/>
                </a:lnTo>
                <a:lnTo>
                  <a:pt x="2104504" y="796498"/>
                </a:lnTo>
                <a:lnTo>
                  <a:pt x="2109144" y="793824"/>
                </a:lnTo>
                <a:lnTo>
                  <a:pt x="2113710" y="791150"/>
                </a:lnTo>
                <a:lnTo>
                  <a:pt x="2118202" y="788476"/>
                </a:lnTo>
                <a:lnTo>
                  <a:pt x="2122580" y="785802"/>
                </a:lnTo>
                <a:lnTo>
                  <a:pt x="2126922" y="783154"/>
                </a:lnTo>
                <a:lnTo>
                  <a:pt x="2131188" y="780480"/>
                </a:lnTo>
                <a:lnTo>
                  <a:pt x="2135380" y="777806"/>
                </a:lnTo>
                <a:lnTo>
                  <a:pt x="2139497" y="775159"/>
                </a:lnTo>
                <a:lnTo>
                  <a:pt x="2143539" y="772511"/>
                </a:lnTo>
                <a:lnTo>
                  <a:pt x="2147543" y="769837"/>
                </a:lnTo>
                <a:lnTo>
                  <a:pt x="2151510" y="767190"/>
                </a:lnTo>
                <a:lnTo>
                  <a:pt x="2155403" y="764542"/>
                </a:lnTo>
                <a:lnTo>
                  <a:pt x="2159257" y="761868"/>
                </a:lnTo>
                <a:lnTo>
                  <a:pt x="2163075" y="759220"/>
                </a:lnTo>
                <a:lnTo>
                  <a:pt x="2166817" y="756573"/>
                </a:lnTo>
                <a:lnTo>
                  <a:pt x="2170560" y="753925"/>
                </a:lnTo>
                <a:lnTo>
                  <a:pt x="2174228" y="751277"/>
                </a:lnTo>
                <a:lnTo>
                  <a:pt x="2177858" y="748630"/>
                </a:lnTo>
                <a:lnTo>
                  <a:pt x="2181451" y="745982"/>
                </a:lnTo>
                <a:lnTo>
                  <a:pt x="2185044" y="743334"/>
                </a:lnTo>
                <a:lnTo>
                  <a:pt x="2188562" y="740687"/>
                </a:lnTo>
                <a:lnTo>
                  <a:pt x="2192042" y="738039"/>
                </a:lnTo>
                <a:lnTo>
                  <a:pt x="2195523" y="735391"/>
                </a:lnTo>
                <a:lnTo>
                  <a:pt x="2198929" y="732744"/>
                </a:lnTo>
                <a:lnTo>
                  <a:pt x="2202334" y="730096"/>
                </a:lnTo>
                <a:lnTo>
                  <a:pt x="2205703" y="727448"/>
                </a:lnTo>
                <a:lnTo>
                  <a:pt x="2209033" y="724801"/>
                </a:lnTo>
                <a:lnTo>
                  <a:pt x="2212364" y="722179"/>
                </a:lnTo>
                <a:lnTo>
                  <a:pt x="2215658" y="719531"/>
                </a:lnTo>
                <a:lnTo>
                  <a:pt x="2218914" y="716884"/>
                </a:lnTo>
                <a:lnTo>
                  <a:pt x="2222170" y="714236"/>
                </a:lnTo>
                <a:lnTo>
                  <a:pt x="2225351" y="711615"/>
                </a:lnTo>
                <a:lnTo>
                  <a:pt x="2228570" y="708967"/>
                </a:lnTo>
                <a:lnTo>
                  <a:pt x="2231713" y="706319"/>
                </a:lnTo>
                <a:lnTo>
                  <a:pt x="2234857" y="703698"/>
                </a:lnTo>
                <a:lnTo>
                  <a:pt x="2238001" y="701050"/>
                </a:lnTo>
                <a:lnTo>
                  <a:pt x="2241107" y="698402"/>
                </a:lnTo>
                <a:lnTo>
                  <a:pt x="2244176" y="695781"/>
                </a:lnTo>
                <a:lnTo>
                  <a:pt x="2247245" y="693133"/>
                </a:lnTo>
                <a:lnTo>
                  <a:pt x="2250314" y="690486"/>
                </a:lnTo>
                <a:lnTo>
                  <a:pt x="2253345" y="687864"/>
                </a:lnTo>
                <a:lnTo>
                  <a:pt x="2256339" y="685216"/>
                </a:lnTo>
                <a:lnTo>
                  <a:pt x="2259333" y="682595"/>
                </a:lnTo>
                <a:lnTo>
                  <a:pt x="2262328" y="679947"/>
                </a:lnTo>
                <a:lnTo>
                  <a:pt x="2265284" y="677326"/>
                </a:lnTo>
                <a:lnTo>
                  <a:pt x="2268241" y="674678"/>
                </a:lnTo>
                <a:lnTo>
                  <a:pt x="2271160" y="672057"/>
                </a:lnTo>
                <a:lnTo>
                  <a:pt x="2274079" y="669409"/>
                </a:lnTo>
                <a:lnTo>
                  <a:pt x="2276961" y="666788"/>
                </a:lnTo>
                <a:lnTo>
                  <a:pt x="2279843" y="664140"/>
                </a:lnTo>
                <a:lnTo>
                  <a:pt x="2282724" y="661518"/>
                </a:lnTo>
                <a:lnTo>
                  <a:pt x="2285606" y="658871"/>
                </a:lnTo>
                <a:lnTo>
                  <a:pt x="2288450" y="656249"/>
                </a:lnTo>
                <a:lnTo>
                  <a:pt x="2291257" y="653602"/>
                </a:lnTo>
                <a:lnTo>
                  <a:pt x="2294102" y="650980"/>
                </a:lnTo>
                <a:lnTo>
                  <a:pt x="2296909" y="648333"/>
                </a:lnTo>
                <a:lnTo>
                  <a:pt x="2299678" y="645711"/>
                </a:lnTo>
                <a:lnTo>
                  <a:pt x="2302485" y="643090"/>
                </a:lnTo>
                <a:lnTo>
                  <a:pt x="2305255" y="640442"/>
                </a:lnTo>
                <a:lnTo>
                  <a:pt x="2308024" y="637820"/>
                </a:lnTo>
                <a:lnTo>
                  <a:pt x="2310756" y="635173"/>
                </a:lnTo>
                <a:lnTo>
                  <a:pt x="2313488" y="632551"/>
                </a:lnTo>
                <a:lnTo>
                  <a:pt x="2316220" y="629930"/>
                </a:lnTo>
                <a:lnTo>
                  <a:pt x="2318952" y="627282"/>
                </a:lnTo>
                <a:lnTo>
                  <a:pt x="2321684" y="624661"/>
                </a:lnTo>
                <a:lnTo>
                  <a:pt x="2324379" y="622039"/>
                </a:lnTo>
                <a:lnTo>
                  <a:pt x="2327074" y="619392"/>
                </a:lnTo>
                <a:lnTo>
                  <a:pt x="2329731" y="616770"/>
                </a:lnTo>
                <a:lnTo>
                  <a:pt x="2332426" y="614149"/>
                </a:lnTo>
                <a:lnTo>
                  <a:pt x="2335083" y="611501"/>
                </a:lnTo>
                <a:lnTo>
                  <a:pt x="2337740" y="608879"/>
                </a:lnTo>
                <a:lnTo>
                  <a:pt x="2340397" y="606258"/>
                </a:lnTo>
                <a:lnTo>
                  <a:pt x="2343017" y="603610"/>
                </a:lnTo>
                <a:lnTo>
                  <a:pt x="2345674" y="600989"/>
                </a:lnTo>
                <a:lnTo>
                  <a:pt x="2348294" y="598367"/>
                </a:lnTo>
                <a:lnTo>
                  <a:pt x="2350914" y="595746"/>
                </a:lnTo>
                <a:lnTo>
                  <a:pt x="2353534" y="593098"/>
                </a:lnTo>
                <a:lnTo>
                  <a:pt x="2356116" y="590477"/>
                </a:lnTo>
                <a:lnTo>
                  <a:pt x="2358736" y="587855"/>
                </a:lnTo>
                <a:lnTo>
                  <a:pt x="2361318" y="585208"/>
                </a:lnTo>
                <a:lnTo>
                  <a:pt x="2363900" y="582586"/>
                </a:lnTo>
                <a:lnTo>
                  <a:pt x="2366483" y="579965"/>
                </a:lnTo>
                <a:lnTo>
                  <a:pt x="2369028" y="577343"/>
                </a:lnTo>
                <a:lnTo>
                  <a:pt x="2371610" y="574722"/>
                </a:lnTo>
                <a:lnTo>
                  <a:pt x="2374155" y="572074"/>
                </a:lnTo>
                <a:lnTo>
                  <a:pt x="2376737" y="569453"/>
                </a:lnTo>
                <a:lnTo>
                  <a:pt x="2379282" y="566831"/>
                </a:lnTo>
                <a:lnTo>
                  <a:pt x="2381827" y="564210"/>
                </a:lnTo>
                <a:lnTo>
                  <a:pt x="2384335" y="561562"/>
                </a:lnTo>
                <a:lnTo>
                  <a:pt x="2386880" y="558941"/>
                </a:lnTo>
                <a:lnTo>
                  <a:pt x="2389425" y="556319"/>
                </a:lnTo>
                <a:lnTo>
                  <a:pt x="2391932" y="553698"/>
                </a:lnTo>
                <a:lnTo>
                  <a:pt x="2394440" y="551076"/>
                </a:lnTo>
                <a:lnTo>
                  <a:pt x="2396947" y="548429"/>
                </a:lnTo>
                <a:lnTo>
                  <a:pt x="2399455" y="545807"/>
                </a:lnTo>
                <a:lnTo>
                  <a:pt x="2401962" y="543186"/>
                </a:lnTo>
                <a:lnTo>
                  <a:pt x="2404470" y="540564"/>
                </a:lnTo>
                <a:lnTo>
                  <a:pt x="2406977" y="537943"/>
                </a:lnTo>
                <a:lnTo>
                  <a:pt x="2409447" y="535321"/>
                </a:lnTo>
                <a:lnTo>
                  <a:pt x="2411955" y="532700"/>
                </a:lnTo>
                <a:lnTo>
                  <a:pt x="2414425" y="530052"/>
                </a:lnTo>
                <a:lnTo>
                  <a:pt x="2416895" y="527431"/>
                </a:lnTo>
                <a:lnTo>
                  <a:pt x="2419403" y="524809"/>
                </a:lnTo>
                <a:lnTo>
                  <a:pt x="2421873" y="522188"/>
                </a:lnTo>
                <a:lnTo>
                  <a:pt x="2424343" y="519566"/>
                </a:lnTo>
                <a:lnTo>
                  <a:pt x="2426813" y="516945"/>
                </a:lnTo>
                <a:lnTo>
                  <a:pt x="2429245" y="514323"/>
                </a:lnTo>
                <a:lnTo>
                  <a:pt x="2431715" y="511676"/>
                </a:lnTo>
                <a:lnTo>
                  <a:pt x="2434186" y="509054"/>
                </a:lnTo>
                <a:lnTo>
                  <a:pt x="2436618" y="506433"/>
                </a:lnTo>
                <a:lnTo>
                  <a:pt x="2439088" y="503811"/>
                </a:lnTo>
                <a:lnTo>
                  <a:pt x="2441521" y="501190"/>
                </a:lnTo>
                <a:lnTo>
                  <a:pt x="2443991" y="498568"/>
                </a:lnTo>
                <a:lnTo>
                  <a:pt x="2446424" y="495947"/>
                </a:lnTo>
                <a:lnTo>
                  <a:pt x="2448856" y="493325"/>
                </a:lnTo>
                <a:lnTo>
                  <a:pt x="2451327" y="490704"/>
                </a:lnTo>
                <a:lnTo>
                  <a:pt x="2453759" y="488082"/>
                </a:lnTo>
                <a:lnTo>
                  <a:pt x="2456192" y="485461"/>
                </a:lnTo>
                <a:lnTo>
                  <a:pt x="2458624" y="482813"/>
                </a:lnTo>
                <a:lnTo>
                  <a:pt x="2461057" y="480192"/>
                </a:lnTo>
                <a:lnTo>
                  <a:pt x="2463490" y="477570"/>
                </a:lnTo>
                <a:lnTo>
                  <a:pt x="2465922" y="474949"/>
                </a:lnTo>
                <a:lnTo>
                  <a:pt x="2468355" y="472327"/>
                </a:lnTo>
                <a:lnTo>
                  <a:pt x="2470788" y="469706"/>
                </a:lnTo>
                <a:lnTo>
                  <a:pt x="2473221" y="467085"/>
                </a:lnTo>
                <a:lnTo>
                  <a:pt x="2475616" y="464463"/>
                </a:lnTo>
                <a:lnTo>
                  <a:pt x="2478048" y="461842"/>
                </a:lnTo>
                <a:lnTo>
                  <a:pt x="2480481" y="459220"/>
                </a:lnTo>
                <a:lnTo>
                  <a:pt x="2482914" y="456599"/>
                </a:lnTo>
                <a:lnTo>
                  <a:pt x="2485309" y="453977"/>
                </a:lnTo>
                <a:lnTo>
                  <a:pt x="2487742" y="451356"/>
                </a:lnTo>
                <a:lnTo>
                  <a:pt x="2490174" y="448734"/>
                </a:lnTo>
                <a:lnTo>
                  <a:pt x="2492569" y="446113"/>
                </a:lnTo>
                <a:lnTo>
                  <a:pt x="2495002" y="443491"/>
                </a:lnTo>
                <a:lnTo>
                  <a:pt x="2497435" y="440870"/>
                </a:ln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9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4540E-6D94-4FAD-BC28-F71D9F938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time-point in a signal is an independent dimension, i.e., the signal can change arbitrarily at each time-point in the signal</a:t>
                </a:r>
              </a:p>
              <a:p>
                <a:r>
                  <a:rPr lang="en-US" dirty="0"/>
                  <a:t>Number of independent domains is infinite (e.g., consider a signal defined over rational time-points)</a:t>
                </a:r>
              </a:p>
              <a:p>
                <a:r>
                  <a:rPr lang="en-US" dirty="0"/>
                  <a:t>Typical testing approach is to find a </a:t>
                </a:r>
                <a:r>
                  <a:rPr lang="en-US" i="1" dirty="0"/>
                  <a:t>test-suite: </a:t>
                </a:r>
                <a:r>
                  <a:rPr lang="en-US" dirty="0"/>
                  <a:t>This is a </a:t>
                </a:r>
                <a:r>
                  <a:rPr lang="en-US" b="1" dirty="0"/>
                  <a:t>finite</a:t>
                </a:r>
                <a:r>
                  <a:rPr lang="en-US" dirty="0"/>
                  <a:t> number of test input signals (satisfying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) and then obtain output behaviors using these signals as test inputs. </a:t>
                </a:r>
              </a:p>
              <a:p>
                <a:r>
                  <a:rPr lang="en-US" dirty="0"/>
                  <a:t>If each corresponding output signal satisfies the output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, then testing concludes, indicating that the model is correct for the given test-suite (i.e., no output in the test-suite violates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4540E-6D94-4FAD-BC28-F71D9F938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25" t="-2083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A45BF7A-58FC-4BB8-A93B-345539D9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7703E-205E-4E2E-A2DA-7F037D4A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1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82D1A-EB16-4DF4-B503-295E86924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a </a:t>
                </a:r>
                <a:r>
                  <a:rPr lang="en-US" i="1" dirty="0"/>
                  <a:t>signal generator </a:t>
                </a:r>
                <a:r>
                  <a:rPr lang="en-US" dirty="0"/>
                  <a:t>for the property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Function that uses random-ness to generate an input signal that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 (hopefully, an input signal different from previously generated ones!)</a:t>
                </a:r>
              </a:p>
              <a:p>
                <a:r>
                  <a:rPr lang="en-US" dirty="0"/>
                  <a:t>Signal generation usually relies on defining a </a:t>
                </a:r>
                <a:r>
                  <a:rPr lang="en-US" i="1" dirty="0"/>
                  <a:t>finite parameterization </a:t>
                </a:r>
                <a:r>
                  <a:rPr lang="en-US" dirty="0"/>
                  <a:t>for the input signal</a:t>
                </a:r>
              </a:p>
              <a:p>
                <a:pPr lvl="1"/>
                <a:r>
                  <a:rPr lang="en-US" dirty="0"/>
                  <a:t>For the chosen class of signals, find parameters that define the shape</a:t>
                </a:r>
              </a:p>
              <a:p>
                <a:pPr lvl="1"/>
                <a:r>
                  <a:rPr lang="en-US" dirty="0"/>
                  <a:t>Define acceptable ranges for the parameters</a:t>
                </a:r>
              </a:p>
              <a:p>
                <a:pPr lvl="1"/>
                <a:r>
                  <a:rPr lang="en-US" dirty="0"/>
                  <a:t>Define a generation function that takes the </a:t>
                </a:r>
                <a:r>
                  <a:rPr lang="en-US" i="1" dirty="0"/>
                  <a:t>parameter values</a:t>
                </a:r>
                <a:r>
                  <a:rPr lang="en-US" dirty="0"/>
                  <a:t> as inputs and generates an input signal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82D1A-EB16-4DF4-B503-295E86924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5AD5505-B532-4C18-B917-B992F4BB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65850"/>
            <a:ext cx="10920419" cy="778828"/>
          </a:xfrm>
        </p:spPr>
        <p:txBody>
          <a:bodyPr/>
          <a:lstStyle/>
          <a:p>
            <a:r>
              <a:rPr lang="en-US" dirty="0"/>
              <a:t>Signal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81F66-B061-42FA-9886-996D7AF3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65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3C639-7E03-4B14-A9F8-07E98253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parameterization using control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D13E-731B-43F2-BE9A-8A8D9A1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/>
              <p:nvPr/>
            </p:nvSpPr>
            <p:spPr>
              <a:xfrm>
                <a:off x="428018" y="1731956"/>
                <a:ext cx="3150286" cy="125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8" y="1731956"/>
                <a:ext cx="3150286" cy="1253613"/>
              </a:xfrm>
              <a:prstGeom prst="rect">
                <a:avLst/>
              </a:prstGeom>
              <a:blipFill>
                <a:blip r:embed="rId2"/>
                <a:stretch>
                  <a:fillRect l="-1349" t="-1923" r="-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DBE058B-E735-4CDF-A63D-8B24D0A476B6}"/>
              </a:ext>
            </a:extLst>
          </p:cNvPr>
          <p:cNvGrpSpPr/>
          <p:nvPr/>
        </p:nvGrpSpPr>
        <p:grpSpPr>
          <a:xfrm>
            <a:off x="3890118" y="1202641"/>
            <a:ext cx="8212486" cy="4595979"/>
            <a:chOff x="565027" y="1182637"/>
            <a:chExt cx="8212486" cy="459597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C8D10E2-D68E-4D53-A00B-93F06E7163D8}"/>
                </a:ext>
              </a:extLst>
            </p:cNvPr>
            <p:cNvCxnSpPr/>
            <p:nvPr/>
          </p:nvCxnSpPr>
          <p:spPr>
            <a:xfrm>
              <a:off x="4730148" y="1632065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58A1F6-991D-4F09-9DD4-F8E0225E0666}"/>
                </a:ext>
              </a:extLst>
            </p:cNvPr>
            <p:cNvCxnSpPr/>
            <p:nvPr/>
          </p:nvCxnSpPr>
          <p:spPr>
            <a:xfrm>
              <a:off x="3510948" y="1632065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806815-BB0B-4D47-A2D0-130B179C85B3}"/>
                </a:ext>
              </a:extLst>
            </p:cNvPr>
            <p:cNvCxnSpPr/>
            <p:nvPr/>
          </p:nvCxnSpPr>
          <p:spPr>
            <a:xfrm>
              <a:off x="2291748" y="1632065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EBDCBE-FFA4-4AA3-ABC4-3223B4D7D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48" y="1182637"/>
              <a:ext cx="0" cy="459597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578785-1178-4D50-BEC2-26C0019D9419}"/>
                </a:ext>
              </a:extLst>
            </p:cNvPr>
            <p:cNvCxnSpPr/>
            <p:nvPr/>
          </p:nvCxnSpPr>
          <p:spPr>
            <a:xfrm>
              <a:off x="565027" y="3918065"/>
              <a:ext cx="48768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35167F7-99E6-4CCE-AB99-A9DBE5087182}"/>
                </a:ext>
              </a:extLst>
            </p:cNvPr>
            <p:cNvCxnSpPr/>
            <p:nvPr/>
          </p:nvCxnSpPr>
          <p:spPr>
            <a:xfrm>
              <a:off x="1072548" y="25464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0062B0-6440-40B9-8727-F4D1C447F8B4}"/>
                </a:ext>
              </a:extLst>
            </p:cNvPr>
            <p:cNvCxnSpPr/>
            <p:nvPr/>
          </p:nvCxnSpPr>
          <p:spPr>
            <a:xfrm>
              <a:off x="2291748" y="33846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EAD98D-542E-4FEC-96B3-9B9A9C72E053}"/>
                </a:ext>
              </a:extLst>
            </p:cNvPr>
            <p:cNvCxnSpPr/>
            <p:nvPr/>
          </p:nvCxnSpPr>
          <p:spPr>
            <a:xfrm>
              <a:off x="2291748" y="2546465"/>
              <a:ext cx="0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BFF8A2-54E4-469A-8905-AC9ABE3F074B}"/>
                </a:ext>
              </a:extLst>
            </p:cNvPr>
            <p:cNvCxnSpPr/>
            <p:nvPr/>
          </p:nvCxnSpPr>
          <p:spPr>
            <a:xfrm flipV="1">
              <a:off x="3510948" y="3384665"/>
              <a:ext cx="0" cy="1371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572C77-53AA-4675-81CB-F900BF03A55C}"/>
                </a:ext>
              </a:extLst>
            </p:cNvPr>
            <p:cNvCxnSpPr/>
            <p:nvPr/>
          </p:nvCxnSpPr>
          <p:spPr>
            <a:xfrm>
              <a:off x="3510948" y="47562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777FD7-CE94-4434-B353-F036DD9BAD50}"/>
                </a:ext>
              </a:extLst>
            </p:cNvPr>
            <p:cNvSpPr/>
            <p:nvPr/>
          </p:nvSpPr>
          <p:spPr>
            <a:xfrm>
              <a:off x="996350" y="2470265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B8BD6-D902-422C-B893-08111F0A3CE4}"/>
                </a:ext>
              </a:extLst>
            </p:cNvPr>
            <p:cNvSpPr/>
            <p:nvPr/>
          </p:nvSpPr>
          <p:spPr>
            <a:xfrm>
              <a:off x="2215548" y="24983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F30578-E977-4CC9-924C-0D09DC450584}"/>
                </a:ext>
              </a:extLst>
            </p:cNvPr>
            <p:cNvSpPr/>
            <p:nvPr/>
          </p:nvSpPr>
          <p:spPr>
            <a:xfrm>
              <a:off x="2218423" y="3277554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B6F3BF-D487-4F70-AB75-74926F303799}"/>
                </a:ext>
              </a:extLst>
            </p:cNvPr>
            <p:cNvSpPr/>
            <p:nvPr/>
          </p:nvSpPr>
          <p:spPr>
            <a:xfrm>
              <a:off x="3420372" y="3308464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94FCBE-51A7-448F-AE04-BB74B7037A03}"/>
                </a:ext>
              </a:extLst>
            </p:cNvPr>
            <p:cNvSpPr/>
            <p:nvPr/>
          </p:nvSpPr>
          <p:spPr>
            <a:xfrm>
              <a:off x="3434747" y="4666409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D6AFE6-B759-48C8-B59B-CF8252F4D1F5}"/>
                </a:ext>
              </a:extLst>
            </p:cNvPr>
            <p:cNvSpPr/>
            <p:nvPr/>
          </p:nvSpPr>
          <p:spPr>
            <a:xfrm>
              <a:off x="4648200" y="4666409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EEBBC0-16DB-436F-9441-710A26C0FF00}"/>
                </a:ext>
              </a:extLst>
            </p:cNvPr>
            <p:cNvCxnSpPr/>
            <p:nvPr/>
          </p:nvCxnSpPr>
          <p:spPr>
            <a:xfrm flipH="1">
              <a:off x="1072548" y="1632065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A929E7-1215-443D-AE7D-93166D188DB7}"/>
                </a:ext>
              </a:extLst>
            </p:cNvPr>
            <p:cNvCxnSpPr/>
            <p:nvPr/>
          </p:nvCxnSpPr>
          <p:spPr>
            <a:xfrm flipH="1">
              <a:off x="1072548" y="5442065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524EA6-2917-45E6-AC7D-93088D8337E9}"/>
                </a:ext>
              </a:extLst>
            </p:cNvPr>
            <p:cNvCxnSpPr/>
            <p:nvPr/>
          </p:nvCxnSpPr>
          <p:spPr>
            <a:xfrm flipH="1">
              <a:off x="1145875" y="2786577"/>
              <a:ext cx="2746073" cy="1064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575DBDF-DD3F-483D-B507-844A82DE2F19}"/>
                </a:ext>
              </a:extLst>
            </p:cNvPr>
            <p:cNvCxnSpPr/>
            <p:nvPr/>
          </p:nvCxnSpPr>
          <p:spPr>
            <a:xfrm flipH="1">
              <a:off x="3558127" y="2965566"/>
              <a:ext cx="478494" cy="856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B13F313-581C-4CC6-9F79-34FD81A6D76A}"/>
                </a:ext>
              </a:extLst>
            </p:cNvPr>
            <p:cNvCxnSpPr/>
            <p:nvPr/>
          </p:nvCxnSpPr>
          <p:spPr>
            <a:xfrm flipH="1">
              <a:off x="2276833" y="2873730"/>
              <a:ext cx="1688441" cy="10443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D06B1F-0D66-4091-A492-3EBA7E82BBF6}"/>
                </a:ext>
              </a:extLst>
            </p:cNvPr>
            <p:cNvCxnSpPr/>
            <p:nvPr/>
          </p:nvCxnSpPr>
          <p:spPr>
            <a:xfrm flipV="1">
              <a:off x="996350" y="3841865"/>
              <a:ext cx="166775" cy="1524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D27BD7-F759-45B3-ABCB-069C44A9AE25}"/>
                </a:ext>
              </a:extLst>
            </p:cNvPr>
            <p:cNvCxnSpPr/>
            <p:nvPr/>
          </p:nvCxnSpPr>
          <p:spPr>
            <a:xfrm flipV="1">
              <a:off x="2291748" y="3811385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831A05-CBE6-4133-9201-8FAF515C1891}"/>
                </a:ext>
              </a:extLst>
            </p:cNvPr>
            <p:cNvCxnSpPr/>
            <p:nvPr/>
          </p:nvCxnSpPr>
          <p:spPr>
            <a:xfrm flipV="1">
              <a:off x="3434747" y="3851069"/>
              <a:ext cx="107835" cy="1431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CE693C-99A8-423E-803B-6484CA904A59}"/>
                </a:ext>
              </a:extLst>
            </p:cNvPr>
            <p:cNvCxnSpPr/>
            <p:nvPr/>
          </p:nvCxnSpPr>
          <p:spPr>
            <a:xfrm flipV="1">
              <a:off x="4730148" y="3841865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62231D5-0396-4F4D-92DE-E4EC1B542381}"/>
                </a:ext>
              </a:extLst>
            </p:cNvPr>
            <p:cNvCxnSpPr/>
            <p:nvPr/>
          </p:nvCxnSpPr>
          <p:spPr>
            <a:xfrm>
              <a:off x="4204475" y="3034146"/>
              <a:ext cx="478232" cy="83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9A33FE-3720-4D01-ABB0-3D6C1BB608A9}"/>
                </a:ext>
              </a:extLst>
            </p:cNvPr>
            <p:cNvSpPr txBox="1"/>
            <p:nvPr/>
          </p:nvSpPr>
          <p:spPr>
            <a:xfrm>
              <a:off x="3965274" y="2586827"/>
              <a:ext cx="151361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Control points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AD98901-607D-456A-A036-41C03642D731}"/>
                </a:ext>
              </a:extLst>
            </p:cNvPr>
            <p:cNvCxnSpPr/>
            <p:nvPr/>
          </p:nvCxnSpPr>
          <p:spPr>
            <a:xfrm flipH="1" flipV="1">
              <a:off x="4773999" y="1701121"/>
              <a:ext cx="1137967" cy="540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6A7C06B-3816-4E33-B1BD-82C0BEB4F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2" y="2314732"/>
              <a:ext cx="1146986" cy="3100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1E3D1E-92F3-4475-9059-65415E32EEA5}"/>
                </a:ext>
              </a:extLst>
            </p:cNvPr>
            <p:cNvSpPr txBox="1"/>
            <p:nvPr/>
          </p:nvSpPr>
          <p:spPr>
            <a:xfrm>
              <a:off x="5873149" y="1668401"/>
              <a:ext cx="2837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Acceptable ranges on parameters (control points)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CA52A5-1E05-4FE4-A33E-91DB2B220375}"/>
                    </a:ext>
                  </a:extLst>
                </p:cNvPr>
                <p:cNvSpPr txBox="1"/>
                <p:nvPr/>
              </p:nvSpPr>
              <p:spPr>
                <a:xfrm>
                  <a:off x="5408254" y="3818690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CA52A5-1E05-4FE4-A33E-91DB2B220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254" y="3818690"/>
                  <a:ext cx="33457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D1CF0A-268F-4853-A648-37A09F7523E4}"/>
                    </a:ext>
                  </a:extLst>
                </p:cNvPr>
                <p:cNvSpPr txBox="1"/>
                <p:nvPr/>
              </p:nvSpPr>
              <p:spPr>
                <a:xfrm>
                  <a:off x="1033902" y="2075398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D1CF0A-268F-4853-A648-37A09F752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902" y="2075398"/>
                  <a:ext cx="46583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18093EE-4930-4841-AAC7-6CF4A77C3FA5}"/>
                    </a:ext>
                  </a:extLst>
                </p:cNvPr>
                <p:cNvSpPr txBox="1"/>
                <p:nvPr/>
              </p:nvSpPr>
              <p:spPr>
                <a:xfrm>
                  <a:off x="2291748" y="2786733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18093EE-4930-4841-AAC7-6CF4A77C3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748" y="2786733"/>
                  <a:ext cx="46051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418967-AF05-40FD-BB06-3262AD54A42B}"/>
                    </a:ext>
                  </a:extLst>
                </p:cNvPr>
                <p:cNvSpPr txBox="1"/>
                <p:nvPr/>
              </p:nvSpPr>
              <p:spPr>
                <a:xfrm>
                  <a:off x="3578516" y="4310733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418967-AF05-40FD-BB06-3262AD54A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8516" y="4310733"/>
                  <a:ext cx="4658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6049FE-6923-41D0-8542-79A70E1857FC}"/>
                </a:ext>
              </a:extLst>
            </p:cNvPr>
            <p:cNvGrpSpPr/>
            <p:nvPr/>
          </p:nvGrpSpPr>
          <p:grpSpPr>
            <a:xfrm>
              <a:off x="5785453" y="2715079"/>
              <a:ext cx="2992060" cy="2959580"/>
              <a:chOff x="5779705" y="3292814"/>
              <a:chExt cx="2992060" cy="29595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7576DC-E1E6-4994-BFBB-FA12A1666C94}"/>
                      </a:ext>
                    </a:extLst>
                  </p:cNvPr>
                  <p:cNvSpPr txBox="1"/>
                  <p:nvPr/>
                </p:nvSpPr>
                <p:spPr>
                  <a:xfrm>
                    <a:off x="6825864" y="3292814"/>
                    <a:ext cx="46051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7576DC-E1E6-4994-BFBB-FA12A1666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5864" y="3292814"/>
                    <a:ext cx="46051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0FFFC7F-FE08-487E-90BC-D2A096CE0293}"/>
                  </a:ext>
                </a:extLst>
              </p:cNvPr>
              <p:cNvGrpSpPr/>
              <p:nvPr/>
            </p:nvGrpSpPr>
            <p:grpSpPr>
              <a:xfrm>
                <a:off x="5779705" y="3543300"/>
                <a:ext cx="2992060" cy="2709094"/>
                <a:chOff x="5779705" y="3543300"/>
                <a:chExt cx="2992060" cy="270909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BB63168-66ED-4FBB-B280-98582190BFC7}"/>
                    </a:ext>
                  </a:extLst>
                </p:cNvPr>
                <p:cNvCxnSpPr/>
                <p:nvPr/>
              </p:nvCxnSpPr>
              <p:spPr>
                <a:xfrm>
                  <a:off x="6852254" y="3543300"/>
                  <a:ext cx="5746" cy="1638300"/>
                </a:xfrm>
                <a:prstGeom prst="line">
                  <a:avLst/>
                </a:prstGeom>
                <a:ln>
                  <a:headEnd type="triangle"/>
                  <a:tailEnd type="non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27BD963-2602-4D31-A71D-DFD25AC77C17}"/>
                    </a:ext>
                  </a:extLst>
                </p:cNvPr>
                <p:cNvCxnSpPr/>
                <p:nvPr/>
              </p:nvCxnSpPr>
              <p:spPr>
                <a:xfrm flipV="1">
                  <a:off x="5779705" y="5181600"/>
                  <a:ext cx="1072549" cy="1022350"/>
                </a:xfrm>
                <a:prstGeom prst="line">
                  <a:avLst/>
                </a:prstGeom>
                <a:ln>
                  <a:headEnd type="triangle"/>
                  <a:tailEnd type="non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C50E7CB-4DE9-4C60-8693-E95B352C6CA9}"/>
                    </a:ext>
                  </a:extLst>
                </p:cNvPr>
                <p:cNvCxnSpPr/>
                <p:nvPr/>
              </p:nvCxnSpPr>
              <p:spPr>
                <a:xfrm flipV="1">
                  <a:off x="6858000" y="5177054"/>
                  <a:ext cx="1905000" cy="4546"/>
                </a:xfrm>
                <a:prstGeom prst="line">
                  <a:avLst/>
                </a:prstGeom>
                <a:ln>
                  <a:headEnd type="none"/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4CE55E2-9F89-487D-B319-CEF658289E2D}"/>
                    </a:ext>
                  </a:extLst>
                </p:cNvPr>
                <p:cNvCxnSpPr/>
                <p:nvPr/>
              </p:nvCxnSpPr>
              <p:spPr>
                <a:xfrm>
                  <a:off x="6189461" y="5791200"/>
                  <a:ext cx="14305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900434C-9B66-4627-86BE-C362869DD91C}"/>
                    </a:ext>
                  </a:extLst>
                </p:cNvPr>
                <p:cNvCxnSpPr/>
                <p:nvPr/>
              </p:nvCxnSpPr>
              <p:spPr>
                <a:xfrm>
                  <a:off x="6248400" y="4572000"/>
                  <a:ext cx="1371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4E6DE15-FCF8-4D0D-8E9F-FDBF0BDB5501}"/>
                    </a:ext>
                  </a:extLst>
                </p:cNvPr>
                <p:cNvCxnSpPr/>
                <p:nvPr/>
              </p:nvCxnSpPr>
              <p:spPr>
                <a:xfrm>
                  <a:off x="6248400" y="4581091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B519010-DDE8-466C-B627-54E648D5C9CE}"/>
                    </a:ext>
                  </a:extLst>
                </p:cNvPr>
                <p:cNvCxnSpPr/>
                <p:nvPr/>
              </p:nvCxnSpPr>
              <p:spPr>
                <a:xfrm>
                  <a:off x="7620000" y="4572000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8A6C62D-F1E5-4407-9BC5-8075868E39FD}"/>
                    </a:ext>
                  </a:extLst>
                </p:cNvPr>
                <p:cNvCxnSpPr/>
                <p:nvPr/>
              </p:nvCxnSpPr>
              <p:spPr>
                <a:xfrm>
                  <a:off x="8288539" y="3971491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E5149FA-F70B-4884-8922-12D9C192A30D}"/>
                    </a:ext>
                  </a:extLst>
                </p:cNvPr>
                <p:cNvCxnSpPr/>
                <p:nvPr/>
              </p:nvCxnSpPr>
              <p:spPr>
                <a:xfrm flipV="1">
                  <a:off x="7633130" y="5186145"/>
                  <a:ext cx="655409" cy="6102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D07F0A7-0225-4FC5-95BB-1F4E6DB639E5}"/>
                    </a:ext>
                  </a:extLst>
                </p:cNvPr>
                <p:cNvCxnSpPr/>
                <p:nvPr/>
              </p:nvCxnSpPr>
              <p:spPr>
                <a:xfrm flipV="1">
                  <a:off x="7620000" y="3962400"/>
                  <a:ext cx="655409" cy="6102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196D6D9-B0FA-4B8A-9E1E-021557D878C3}"/>
                    </a:ext>
                  </a:extLst>
                </p:cNvPr>
                <p:cNvCxnSpPr/>
                <p:nvPr/>
              </p:nvCxnSpPr>
              <p:spPr>
                <a:xfrm flipV="1">
                  <a:off x="6248400" y="3973632"/>
                  <a:ext cx="603854" cy="5983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0EC606E-8F34-4F1A-B837-E38D8B34E655}"/>
                    </a:ext>
                  </a:extLst>
                </p:cNvPr>
                <p:cNvCxnSpPr/>
                <p:nvPr/>
              </p:nvCxnSpPr>
              <p:spPr>
                <a:xfrm>
                  <a:off x="6858000" y="3962400"/>
                  <a:ext cx="1371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10A7AF8-08BA-460A-8B33-00B997FCBE09}"/>
                    </a:ext>
                  </a:extLst>
                </p:cNvPr>
                <p:cNvSpPr/>
                <p:nvPr/>
              </p:nvSpPr>
              <p:spPr>
                <a:xfrm>
                  <a:off x="6918960" y="41148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79B9B7F-C228-48B7-99EA-4AD7E3307973}"/>
                    </a:ext>
                  </a:extLst>
                </p:cNvPr>
                <p:cNvSpPr/>
                <p:nvPr/>
              </p:nvSpPr>
              <p:spPr>
                <a:xfrm>
                  <a:off x="7452360" y="43281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F4674791-AAC7-41CA-AD32-5237C7778A56}"/>
                    </a:ext>
                  </a:extLst>
                </p:cNvPr>
                <p:cNvSpPr/>
                <p:nvPr/>
              </p:nvSpPr>
              <p:spPr>
                <a:xfrm>
                  <a:off x="6324600" y="52425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9041F37-1822-4EBE-B182-70257CBC5AFA}"/>
                    </a:ext>
                  </a:extLst>
                </p:cNvPr>
                <p:cNvSpPr/>
                <p:nvPr/>
              </p:nvSpPr>
              <p:spPr>
                <a:xfrm>
                  <a:off x="7376160" y="5547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A716060-A3D8-4D7E-A3F1-2B28D92D2CB3}"/>
                    </a:ext>
                  </a:extLst>
                </p:cNvPr>
                <p:cNvSpPr/>
                <p:nvPr/>
              </p:nvSpPr>
              <p:spPr>
                <a:xfrm>
                  <a:off x="8061960" y="4404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32455DB-8E6A-4F3F-BF54-ED702E66427B}"/>
                    </a:ext>
                  </a:extLst>
                </p:cNvPr>
                <p:cNvSpPr/>
                <p:nvPr/>
              </p:nvSpPr>
              <p:spPr>
                <a:xfrm>
                  <a:off x="7010400" y="50139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9C26691-8A77-4F12-9E64-E2BBC57D43F1}"/>
                    </a:ext>
                  </a:extLst>
                </p:cNvPr>
                <p:cNvSpPr/>
                <p:nvPr/>
              </p:nvSpPr>
              <p:spPr>
                <a:xfrm>
                  <a:off x="6309360" y="47244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BB02B31-D753-45D0-ADD1-6E1D6BD7EEC0}"/>
                    </a:ext>
                  </a:extLst>
                </p:cNvPr>
                <p:cNvSpPr/>
                <p:nvPr/>
              </p:nvSpPr>
              <p:spPr>
                <a:xfrm>
                  <a:off x="8153400" y="50139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D51E351-4199-4F46-BD4A-A2C1E54E6377}"/>
                    </a:ext>
                  </a:extLst>
                </p:cNvPr>
                <p:cNvSpPr/>
                <p:nvPr/>
              </p:nvSpPr>
              <p:spPr>
                <a:xfrm>
                  <a:off x="6537960" y="56235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F415D11-2038-4E95-848C-5786005C3241}"/>
                    </a:ext>
                  </a:extLst>
                </p:cNvPr>
                <p:cNvSpPr/>
                <p:nvPr/>
              </p:nvSpPr>
              <p:spPr>
                <a:xfrm>
                  <a:off x="7985760" y="4023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5AFCD7C-B41F-4DDA-8DF0-01564B16A942}"/>
                    </a:ext>
                  </a:extLst>
                </p:cNvPr>
                <p:cNvSpPr/>
                <p:nvPr/>
              </p:nvSpPr>
              <p:spPr>
                <a:xfrm>
                  <a:off x="7757160" y="50292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EAC6D068-BDC5-49E4-8FB4-7551BE056B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5933" y="4761166"/>
                      <a:ext cx="46583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EAC6D068-BDC5-49E4-8FB4-7551BE056B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5933" y="4761166"/>
                      <a:ext cx="465832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3879DCD-46CC-44DA-989A-9CF6382E43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9731" y="5883062"/>
                      <a:ext cx="46583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3879DCD-46CC-44DA-989A-9CF6382E43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9731" y="5883062"/>
                      <a:ext cx="465832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A1EC4B-62F5-480A-9C50-FE7909708C24}"/>
                    </a:ext>
                  </a:extLst>
                </p:cNvPr>
                <p:cNvSpPr/>
                <p:nvPr/>
              </p:nvSpPr>
              <p:spPr>
                <a:xfrm>
                  <a:off x="2248496" y="3851069"/>
                  <a:ext cx="4788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A1EC4B-62F5-480A-9C50-FE7909708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496" y="3851069"/>
                  <a:ext cx="47884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68267F-EB84-4BFC-AD9A-37FDE731280F}"/>
                    </a:ext>
                  </a:extLst>
                </p:cNvPr>
                <p:cNvSpPr/>
                <p:nvPr/>
              </p:nvSpPr>
              <p:spPr>
                <a:xfrm>
                  <a:off x="3431650" y="3860772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68267F-EB84-4BFC-AD9A-37FDE73128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650" y="3860772"/>
                  <a:ext cx="4841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8E9CC9-A18D-4EA5-971A-115F35A2EAEF}"/>
                    </a:ext>
                  </a:extLst>
                </p:cNvPr>
                <p:cNvSpPr/>
                <p:nvPr/>
              </p:nvSpPr>
              <p:spPr>
                <a:xfrm>
                  <a:off x="4653948" y="3840633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8E9CC9-A18D-4EA5-971A-115F35A2EA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948" y="3840633"/>
                  <a:ext cx="4841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BA44590-3092-4084-87C9-90C4B728C99F}"/>
                    </a:ext>
                  </a:extLst>
                </p:cNvPr>
                <p:cNvSpPr/>
                <p:nvPr/>
              </p:nvSpPr>
              <p:spPr>
                <a:xfrm>
                  <a:off x="962736" y="3809599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BA44590-3092-4084-87C9-90C4B728C9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736" y="3809599"/>
                  <a:ext cx="48417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/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/>
              <p:nvPr/>
            </p:nvSpPr>
            <p:spPr>
              <a:xfrm>
                <a:off x="414172" y="3952531"/>
                <a:ext cx="3194861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are picked for (fixed) time points (determined </a:t>
                </a:r>
                <a:r>
                  <a:rPr lang="en-US" i="1" dirty="0"/>
                  <a:t>a priori</a:t>
                </a:r>
                <a:r>
                  <a:rPr lang="en-US" dirty="0"/>
                  <a:t>),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constant interpolation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2" y="3952531"/>
                <a:ext cx="3194861" cy="1477328"/>
              </a:xfrm>
              <a:prstGeom prst="rect">
                <a:avLst/>
              </a:prstGeom>
              <a:blipFill>
                <a:blip r:embed="rId15"/>
                <a:stretch>
                  <a:fillRect l="-1521" t="-1633" b="-48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484CB-0924-4ADC-8FEE-A638AA7E6529}"/>
              </a:ext>
            </a:extLst>
          </p:cNvPr>
          <p:cNvGrpSpPr/>
          <p:nvPr/>
        </p:nvGrpSpPr>
        <p:grpSpPr>
          <a:xfrm>
            <a:off x="4097389" y="1480403"/>
            <a:ext cx="376450" cy="369332"/>
            <a:chOff x="4097389" y="1480403"/>
            <a:chExt cx="3764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/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144B90-38C3-4E36-AA24-98D48520C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6245" y="1609786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7B7BF-342C-48C2-BFCE-9D9430E366E5}"/>
              </a:ext>
            </a:extLst>
          </p:cNvPr>
          <p:cNvGrpSpPr/>
          <p:nvPr/>
        </p:nvGrpSpPr>
        <p:grpSpPr>
          <a:xfrm>
            <a:off x="4091079" y="5272396"/>
            <a:ext cx="357790" cy="369332"/>
            <a:chOff x="4091079" y="5272396"/>
            <a:chExt cx="35779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/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85FACE-18E7-4CD1-B5CF-69B55BAA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179" y="5423964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C46B5EF-4076-425F-831D-D839C2E41F8B}"/>
              </a:ext>
            </a:extLst>
          </p:cNvPr>
          <p:cNvCxnSpPr>
            <a:cxnSpLocks/>
          </p:cNvCxnSpPr>
          <p:nvPr/>
        </p:nvCxnSpPr>
        <p:spPr>
          <a:xfrm flipH="1">
            <a:off x="10153624" y="3378923"/>
            <a:ext cx="66882" cy="56441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0F2D753-5134-4822-84CE-5B432F1F5FEE}"/>
              </a:ext>
            </a:extLst>
          </p:cNvPr>
          <p:cNvCxnSpPr>
            <a:cxnSpLocks/>
          </p:cNvCxnSpPr>
          <p:nvPr/>
        </p:nvCxnSpPr>
        <p:spPr>
          <a:xfrm>
            <a:off x="11592099" y="4589656"/>
            <a:ext cx="40408" cy="47224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91A59A-0492-4BEE-B205-F76C8CF8B55F}"/>
                  </a:ext>
                </a:extLst>
              </p:cNvPr>
              <p:cNvSpPr txBox="1"/>
              <p:nvPr/>
            </p:nvSpPr>
            <p:spPr>
              <a:xfrm>
                <a:off x="8864280" y="4985683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(ℓ,ℓ,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91A59A-0492-4BEE-B205-F76C8CF8B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80" y="4985683"/>
                <a:ext cx="706016" cy="307777"/>
              </a:xfrm>
              <a:prstGeom prst="rect">
                <a:avLst/>
              </a:prstGeom>
              <a:blipFill>
                <a:blip r:embed="rId18"/>
                <a:stretch>
                  <a:fillRect r="-5172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E0679E8-09C1-4C79-8FD1-163E2EF70715}"/>
              </a:ext>
            </a:extLst>
          </p:cNvPr>
          <p:cNvCxnSpPr/>
          <p:nvPr/>
        </p:nvCxnSpPr>
        <p:spPr>
          <a:xfrm>
            <a:off x="9514555" y="5169595"/>
            <a:ext cx="94154" cy="10280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657F27-CD57-4A0B-B2F7-0F15779F954B}"/>
                  </a:ext>
                </a:extLst>
              </p:cNvPr>
              <p:cNvSpPr txBox="1"/>
              <p:nvPr/>
            </p:nvSpPr>
            <p:spPr>
              <a:xfrm>
                <a:off x="10028030" y="4583220"/>
                <a:ext cx="857001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(ℓ,ℓ,ℓ)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657F27-CD57-4A0B-B2F7-0F15779F9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030" y="4583220"/>
                <a:ext cx="857001" cy="307777"/>
              </a:xfrm>
              <a:prstGeom prst="rect">
                <a:avLst/>
              </a:prstGeom>
              <a:blipFill>
                <a:blip r:embed="rId19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46E96FBB-EEDC-4AD7-9962-323485615438}"/>
              </a:ext>
            </a:extLst>
          </p:cNvPr>
          <p:cNvSpPr/>
          <p:nvPr/>
        </p:nvSpPr>
        <p:spPr>
          <a:xfrm>
            <a:off x="10154917" y="4589778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9AD941-349C-4E75-AA70-02ADDEF3B0B2}"/>
                  </a:ext>
                </a:extLst>
              </p:cNvPr>
              <p:cNvSpPr txBox="1"/>
              <p:nvPr/>
            </p:nvSpPr>
            <p:spPr>
              <a:xfrm>
                <a:off x="9448315" y="3219869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9AD941-349C-4E75-AA70-02ADDEF3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315" y="3219869"/>
                <a:ext cx="706016" cy="307777"/>
              </a:xfrm>
              <a:prstGeom prst="rect">
                <a:avLst/>
              </a:prstGeom>
              <a:blipFill>
                <a:blip r:embed="rId20"/>
                <a:stretch>
                  <a:fillRect r="-4310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9E50B8A-F79C-43AC-A26D-CFA831BE0851}"/>
                  </a:ext>
                </a:extLst>
              </p:cNvPr>
              <p:cNvSpPr txBox="1"/>
              <p:nvPr/>
            </p:nvSpPr>
            <p:spPr>
              <a:xfrm>
                <a:off x="11403191" y="4623552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,ℓ,ℓ)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9E50B8A-F79C-43AC-A26D-CFA831BE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191" y="4623552"/>
                <a:ext cx="706016" cy="307777"/>
              </a:xfrm>
              <a:prstGeom prst="rect">
                <a:avLst/>
              </a:prstGeom>
              <a:blipFill>
                <a:blip r:embed="rId21"/>
                <a:stretch>
                  <a:fillRect r="-5217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A4FB6C-EF7D-4EA9-8DDD-90EA652316F7}"/>
                  </a:ext>
                </a:extLst>
              </p:cNvPr>
              <p:cNvSpPr txBox="1"/>
              <p:nvPr/>
            </p:nvSpPr>
            <p:spPr>
              <a:xfrm>
                <a:off x="10899723" y="3881324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A4FB6C-EF7D-4EA9-8DDD-90EA65231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723" y="3881324"/>
                <a:ext cx="706016" cy="307777"/>
              </a:xfrm>
              <a:prstGeom prst="rect">
                <a:avLst/>
              </a:prstGeom>
              <a:blipFill>
                <a:blip r:embed="rId22"/>
                <a:stretch>
                  <a:fillRect r="-7759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D3595983-D1EF-47A1-B4E3-6736A2A33679}"/>
              </a:ext>
            </a:extLst>
          </p:cNvPr>
          <p:cNvSpPr/>
          <p:nvPr/>
        </p:nvSpPr>
        <p:spPr>
          <a:xfrm>
            <a:off x="10921160" y="3993685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4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CB98EA-1456-409E-99C6-11555C2A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parameterization using linear interpolation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06978-7735-42CC-8716-823BFF16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BE4B-8817-4397-B623-088EA923A634}"/>
                  </a:ext>
                </a:extLst>
              </p:cNvPr>
              <p:cNvSpPr txBox="1"/>
              <p:nvPr/>
            </p:nvSpPr>
            <p:spPr>
              <a:xfrm>
                <a:off x="317685" y="1847575"/>
                <a:ext cx="4640575" cy="20469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BE4B-8817-4397-B623-088EA923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5" y="1847575"/>
                <a:ext cx="4640575" cy="2046971"/>
              </a:xfrm>
              <a:prstGeom prst="rect">
                <a:avLst/>
              </a:prstGeom>
              <a:blipFill>
                <a:blip r:embed="rId2"/>
                <a:stretch>
                  <a:fillRect l="-917" t="-11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A8EBD7-AF8C-47EA-B069-4214C75DF298}"/>
                  </a:ext>
                </a:extLst>
              </p:cNvPr>
              <p:cNvSpPr txBox="1"/>
              <p:nvPr/>
            </p:nvSpPr>
            <p:spPr>
              <a:xfrm>
                <a:off x="373507" y="4077421"/>
                <a:ext cx="4071235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are picked for (fixed) time points (determined </a:t>
                </a:r>
                <a:r>
                  <a:rPr lang="en-US" i="1" dirty="0"/>
                  <a:t>a priori</a:t>
                </a:r>
                <a:r>
                  <a:rPr lang="en-US" dirty="0"/>
                  <a:t>),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linear interpolation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A8EBD7-AF8C-47EA-B069-4214C75D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7" y="4077421"/>
                <a:ext cx="4071235" cy="1200329"/>
              </a:xfrm>
              <a:prstGeom prst="rect">
                <a:avLst/>
              </a:prstGeom>
              <a:blipFill>
                <a:blip r:embed="rId3"/>
                <a:stretch>
                  <a:fillRect l="-1045" t="-2513" r="-1940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DE6C1A-E2C3-4F38-850D-0ED164931B22}"/>
                  </a:ext>
                </a:extLst>
              </p:cNvPr>
              <p:cNvSpPr txBox="1"/>
              <p:nvPr/>
            </p:nvSpPr>
            <p:spPr>
              <a:xfrm>
                <a:off x="9186018" y="1161981"/>
                <a:ext cx="28916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×[ℓ,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DE6C1A-E2C3-4F38-850D-0ED16493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18" y="1161981"/>
                <a:ext cx="2891680" cy="1077218"/>
              </a:xfrm>
              <a:prstGeom prst="rect">
                <a:avLst/>
              </a:prstGeom>
              <a:blipFill>
                <a:blip r:embed="rId4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92B33D-168D-4B1B-BC85-345407AE9768}"/>
              </a:ext>
            </a:extLst>
          </p:cNvPr>
          <p:cNvGrpSpPr/>
          <p:nvPr/>
        </p:nvGrpSpPr>
        <p:grpSpPr>
          <a:xfrm>
            <a:off x="4965384" y="1047350"/>
            <a:ext cx="5939682" cy="4600764"/>
            <a:chOff x="4309218" y="1068516"/>
            <a:chExt cx="5939682" cy="46007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E42877-B078-4DFD-BC4E-4BEE7476C532}"/>
                </a:ext>
              </a:extLst>
            </p:cNvPr>
            <p:cNvCxnSpPr/>
            <p:nvPr/>
          </p:nvCxnSpPr>
          <p:spPr>
            <a:xfrm>
              <a:off x="8474339" y="1652069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76F72F-2A13-4706-9A87-446CF962B270}"/>
                </a:ext>
              </a:extLst>
            </p:cNvPr>
            <p:cNvCxnSpPr/>
            <p:nvPr/>
          </p:nvCxnSpPr>
          <p:spPr>
            <a:xfrm>
              <a:off x="7255139" y="1652069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A26202-A9D5-435A-9ED9-ABB2358AC965}"/>
                </a:ext>
              </a:extLst>
            </p:cNvPr>
            <p:cNvCxnSpPr/>
            <p:nvPr/>
          </p:nvCxnSpPr>
          <p:spPr>
            <a:xfrm>
              <a:off x="6035939" y="1652069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69291C-98A3-49C8-BC37-7736CBC3B951}"/>
                </a:ext>
              </a:extLst>
            </p:cNvPr>
            <p:cNvCxnSpPr/>
            <p:nvPr/>
          </p:nvCxnSpPr>
          <p:spPr>
            <a:xfrm flipV="1">
              <a:off x="4816739" y="1280160"/>
              <a:ext cx="0" cy="438912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0288FE9-766E-43D1-858E-CB31E218CBE2}"/>
                </a:ext>
              </a:extLst>
            </p:cNvPr>
            <p:cNvCxnSpPr/>
            <p:nvPr/>
          </p:nvCxnSpPr>
          <p:spPr>
            <a:xfrm>
              <a:off x="4309218" y="3938069"/>
              <a:ext cx="48768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35EFA2-B9D9-4E4F-90F3-90F4C17E5AF7}"/>
                </a:ext>
              </a:extLst>
            </p:cNvPr>
            <p:cNvCxnSpPr>
              <a:cxnSpLocks/>
            </p:cNvCxnSpPr>
            <p:nvPr/>
          </p:nvCxnSpPr>
          <p:spPr>
            <a:xfrm>
              <a:off x="4829106" y="2605931"/>
              <a:ext cx="1212582" cy="80355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8FB6C8-FA80-4706-802A-BC8ECCD80827}"/>
                </a:ext>
              </a:extLst>
            </p:cNvPr>
            <p:cNvCxnSpPr>
              <a:cxnSpLocks/>
            </p:cNvCxnSpPr>
            <p:nvPr/>
          </p:nvCxnSpPr>
          <p:spPr>
            <a:xfrm>
              <a:off x="6035939" y="3404669"/>
              <a:ext cx="1216927" cy="137160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387069-C60F-4EF8-9BB8-0B90D54F0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139" y="4298950"/>
              <a:ext cx="1211135" cy="477319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E6380-4C45-4613-B29C-F3576D988350}"/>
                </a:ext>
              </a:extLst>
            </p:cNvPr>
            <p:cNvSpPr/>
            <p:nvPr/>
          </p:nvSpPr>
          <p:spPr>
            <a:xfrm>
              <a:off x="4740539" y="2534872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B4327D-493C-41CA-8A14-5361989D19F3}"/>
                </a:ext>
              </a:extLst>
            </p:cNvPr>
            <p:cNvSpPr/>
            <p:nvPr/>
          </p:nvSpPr>
          <p:spPr>
            <a:xfrm>
              <a:off x="5956865" y="3304813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915A23-0D5A-452B-9C4B-4C256E9B74B1}"/>
                </a:ext>
              </a:extLst>
            </p:cNvPr>
            <p:cNvSpPr/>
            <p:nvPr/>
          </p:nvSpPr>
          <p:spPr>
            <a:xfrm>
              <a:off x="7169913" y="4715943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4E65DF-C281-4C40-B7DB-41F003DA0ABD}"/>
                </a:ext>
              </a:extLst>
            </p:cNvPr>
            <p:cNvCxnSpPr/>
            <p:nvPr/>
          </p:nvCxnSpPr>
          <p:spPr>
            <a:xfrm flipH="1">
              <a:off x="4816739" y="1652069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D0969A-8440-455F-93C8-3E4126DDAD78}"/>
                </a:ext>
              </a:extLst>
            </p:cNvPr>
            <p:cNvCxnSpPr/>
            <p:nvPr/>
          </p:nvCxnSpPr>
          <p:spPr>
            <a:xfrm flipH="1">
              <a:off x="4816739" y="5462069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495182-B828-4527-98F3-63C6F8A995A7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>
              <a:off x="4890068" y="2608619"/>
              <a:ext cx="1573056" cy="1262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F6DA933-1EED-4AF9-94FE-FBE80A147B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2318" y="2808153"/>
              <a:ext cx="99050" cy="1033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FBF37B5-DB15-47CB-BF12-A11FF789D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025" y="2787665"/>
              <a:ext cx="672178" cy="1150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F214F0D-286A-4413-A1A2-01D1518CE1DB}"/>
                </a:ext>
              </a:extLst>
            </p:cNvPr>
            <p:cNvCxnSpPr/>
            <p:nvPr/>
          </p:nvCxnSpPr>
          <p:spPr>
            <a:xfrm flipV="1">
              <a:off x="4740541" y="3861869"/>
              <a:ext cx="166775" cy="1524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67CC72-E6A8-4F2C-AE02-723B2FB6633B}"/>
                </a:ext>
              </a:extLst>
            </p:cNvPr>
            <p:cNvCxnSpPr/>
            <p:nvPr/>
          </p:nvCxnSpPr>
          <p:spPr>
            <a:xfrm flipV="1">
              <a:off x="6035939" y="3831389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340E6C-2866-42B6-9460-9C4F8BFFED97}"/>
                </a:ext>
              </a:extLst>
            </p:cNvPr>
            <p:cNvCxnSpPr/>
            <p:nvPr/>
          </p:nvCxnSpPr>
          <p:spPr>
            <a:xfrm flipV="1">
              <a:off x="7178938" y="3871073"/>
              <a:ext cx="107835" cy="1431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FA160D-6DCD-4059-B2DA-326551222FF7}"/>
                </a:ext>
              </a:extLst>
            </p:cNvPr>
            <p:cNvCxnSpPr/>
            <p:nvPr/>
          </p:nvCxnSpPr>
          <p:spPr>
            <a:xfrm flipV="1">
              <a:off x="8474339" y="3861869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E07604-5993-472F-9A9D-BB672DB7E570}"/>
                </a:ext>
              </a:extLst>
            </p:cNvPr>
            <p:cNvCxnSpPr>
              <a:cxnSpLocks/>
            </p:cNvCxnSpPr>
            <p:nvPr/>
          </p:nvCxnSpPr>
          <p:spPr>
            <a:xfrm>
              <a:off x="7606123" y="2793285"/>
              <a:ext cx="820775" cy="10937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0252E5-E06A-4B7F-AC8D-3C428E1C9B5F}"/>
                </a:ext>
              </a:extLst>
            </p:cNvPr>
            <p:cNvSpPr txBox="1"/>
            <p:nvPr/>
          </p:nvSpPr>
          <p:spPr>
            <a:xfrm>
              <a:off x="6463124" y="2423953"/>
              <a:ext cx="151361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Control points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C96F402-938B-4A17-B925-690506BF9F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1175" y="1652069"/>
              <a:ext cx="1015387" cy="10836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F49D6B4-BA83-4DE3-9E78-426AD250A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2852" y="3695700"/>
              <a:ext cx="534652" cy="1733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AC3798-D1DB-4316-96B3-281630141F0E}"/>
                </a:ext>
              </a:extLst>
            </p:cNvPr>
            <p:cNvSpPr txBox="1"/>
            <p:nvPr/>
          </p:nvSpPr>
          <p:spPr>
            <a:xfrm>
              <a:off x="8275820" y="2735706"/>
              <a:ext cx="197308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Acceptable ranges on parameters (control points)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719D5A-2E4A-4C9B-9D1C-CD8DB31B5521}"/>
                    </a:ext>
                  </a:extLst>
                </p:cNvPr>
                <p:cNvSpPr txBox="1"/>
                <p:nvPr/>
              </p:nvSpPr>
              <p:spPr>
                <a:xfrm>
                  <a:off x="9152445" y="3838694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719D5A-2E4A-4C9B-9D1C-CD8DB31B55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2445" y="3838694"/>
                  <a:ext cx="33457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D8E703-B1FE-49DD-8120-51756A83A273}"/>
                    </a:ext>
                  </a:extLst>
                </p:cNvPr>
                <p:cNvSpPr txBox="1"/>
                <p:nvPr/>
              </p:nvSpPr>
              <p:spPr>
                <a:xfrm>
                  <a:off x="4778093" y="209540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D8E703-B1FE-49DD-8120-51756A83A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093" y="2095402"/>
                  <a:ext cx="4658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840CA4-853D-4D38-9F41-1715EF356F77}"/>
                    </a:ext>
                  </a:extLst>
                </p:cNvPr>
                <p:cNvSpPr txBox="1"/>
                <p:nvPr/>
              </p:nvSpPr>
              <p:spPr>
                <a:xfrm>
                  <a:off x="5570799" y="3132571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840CA4-853D-4D38-9F41-1715EF356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799" y="3132571"/>
                  <a:ext cx="46051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9AE44DF-BBDB-461E-9EA7-B5255915DF61}"/>
                    </a:ext>
                  </a:extLst>
                </p:cNvPr>
                <p:cNvSpPr txBox="1"/>
                <p:nvPr/>
              </p:nvSpPr>
              <p:spPr>
                <a:xfrm>
                  <a:off x="6797940" y="465625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9AE44DF-BBDB-461E-9EA7-B5255915D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7940" y="4656252"/>
                  <a:ext cx="46583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184BD0-D07E-4A02-8EA7-F5A474E9F141}"/>
                    </a:ext>
                  </a:extLst>
                </p:cNvPr>
                <p:cNvSpPr/>
                <p:nvPr/>
              </p:nvSpPr>
              <p:spPr>
                <a:xfrm>
                  <a:off x="5992687" y="3871073"/>
                  <a:ext cx="4788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184BD0-D07E-4A02-8EA7-F5A474E9F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687" y="3871073"/>
                  <a:ext cx="47884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EB85A-DFC9-4A03-9C0A-56CCD54B9B08}"/>
                    </a:ext>
                  </a:extLst>
                </p:cNvPr>
                <p:cNvSpPr/>
                <p:nvPr/>
              </p:nvSpPr>
              <p:spPr>
                <a:xfrm>
                  <a:off x="7175841" y="3880776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EB85A-DFC9-4A03-9C0A-56CCD54B9B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841" y="3880776"/>
                  <a:ext cx="4841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A0549F-7D88-4A6E-900C-8C68CD0372E6}"/>
                    </a:ext>
                  </a:extLst>
                </p:cNvPr>
                <p:cNvSpPr/>
                <p:nvPr/>
              </p:nvSpPr>
              <p:spPr>
                <a:xfrm>
                  <a:off x="8398139" y="3860637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A0549F-7D88-4A6E-900C-8C68CD0372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139" y="3860637"/>
                  <a:ext cx="4841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E72A65B-7F66-42ED-9E76-E4F4682E5619}"/>
                    </a:ext>
                  </a:extLst>
                </p:cNvPr>
                <p:cNvSpPr/>
                <p:nvPr/>
              </p:nvSpPr>
              <p:spPr>
                <a:xfrm>
                  <a:off x="4706927" y="3829603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E72A65B-7F66-42ED-9E76-E4F4682E56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927" y="3829603"/>
                  <a:ext cx="4841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43E7874-CD33-4A8B-8894-79D13344C951}"/>
                    </a:ext>
                  </a:extLst>
                </p:cNvPr>
                <p:cNvSpPr txBox="1"/>
                <p:nvPr/>
              </p:nvSpPr>
              <p:spPr>
                <a:xfrm>
                  <a:off x="4482711" y="1068516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43E7874-CD33-4A8B-8894-79D13344C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711" y="1068516"/>
                  <a:ext cx="3764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D00B95C-030F-405A-82CE-E06F5AC60164}"/>
                    </a:ext>
                  </a:extLst>
                </p:cNvPr>
                <p:cNvSpPr txBox="1"/>
                <p:nvPr/>
              </p:nvSpPr>
              <p:spPr>
                <a:xfrm>
                  <a:off x="7960468" y="3986605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D00B95C-030F-405A-82CE-E06F5AC60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468" y="3986605"/>
                  <a:ext cx="465832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052FBC-28CE-4EDB-B53E-B7B3D6906C80}"/>
                </a:ext>
              </a:extLst>
            </p:cNvPr>
            <p:cNvSpPr/>
            <p:nvPr/>
          </p:nvSpPr>
          <p:spPr>
            <a:xfrm>
              <a:off x="8405546" y="4225679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7C03851-173B-4A5F-87D3-75EDB5C4F021}"/>
                </a:ext>
              </a:extLst>
            </p:cNvPr>
            <p:cNvGrpSpPr/>
            <p:nvPr/>
          </p:nvGrpSpPr>
          <p:grpSpPr>
            <a:xfrm>
              <a:off x="4516489" y="1480403"/>
              <a:ext cx="376450" cy="369332"/>
              <a:chOff x="4097389" y="1480403"/>
              <a:chExt cx="37645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5D3CB2A-E75A-421D-A60A-9339A4F27980}"/>
                      </a:ext>
                    </a:extLst>
                  </p:cNvPr>
                  <p:cNvSpPr txBox="1"/>
                  <p:nvPr/>
                </p:nvSpPr>
                <p:spPr>
                  <a:xfrm>
                    <a:off x="4097389" y="1480403"/>
                    <a:ext cx="37645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5D3CB2A-E75A-421D-A60A-9339A4F279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389" y="1480403"/>
                    <a:ext cx="37645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3B4DB68-10E8-4EDD-972E-22174FCB3F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66245" y="1609786"/>
                <a:ext cx="66882" cy="56441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CD03DED-B5B7-4C9A-9228-0D4121B94DD7}"/>
                </a:ext>
              </a:extLst>
            </p:cNvPr>
            <p:cNvGrpSpPr/>
            <p:nvPr/>
          </p:nvGrpSpPr>
          <p:grpSpPr>
            <a:xfrm>
              <a:off x="4510179" y="5272396"/>
              <a:ext cx="357790" cy="369332"/>
              <a:chOff x="4091079" y="5272396"/>
              <a:chExt cx="35779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F226608-7C2F-484F-9960-6CF039148D89}"/>
                      </a:ext>
                    </a:extLst>
                  </p:cNvPr>
                  <p:cNvSpPr txBox="1"/>
                  <p:nvPr/>
                </p:nvSpPr>
                <p:spPr>
                  <a:xfrm>
                    <a:off x="4091079" y="5272396"/>
                    <a:ext cx="3577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F226608-7C2F-484F-9960-6CF039148D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1079" y="5272396"/>
                    <a:ext cx="35779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9D750E8-913F-4EF5-BC56-3A64C8E51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179" y="5423964"/>
                <a:ext cx="66882" cy="56441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651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3C639-7E03-4B14-A9F8-07E98253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parameterization variable control point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D13E-731B-43F2-BE9A-8A8D9A1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/>
              <p:nvPr/>
            </p:nvSpPr>
            <p:spPr>
              <a:xfrm>
                <a:off x="26037" y="1629274"/>
                <a:ext cx="4272642" cy="125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7" y="1629274"/>
                <a:ext cx="4272642" cy="1253613"/>
              </a:xfrm>
              <a:prstGeom prst="rect">
                <a:avLst/>
              </a:prstGeom>
              <a:blipFill>
                <a:blip r:embed="rId2"/>
                <a:stretch>
                  <a:fillRect l="-996" t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D10E2-D68E-4D53-A00B-93F06E7163D8}"/>
              </a:ext>
            </a:extLst>
          </p:cNvPr>
          <p:cNvCxnSpPr/>
          <p:nvPr/>
        </p:nvCxnSpPr>
        <p:spPr>
          <a:xfrm>
            <a:off x="8055239" y="1652069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A1F6-991D-4F09-9DD4-F8E0225E0666}"/>
              </a:ext>
            </a:extLst>
          </p:cNvPr>
          <p:cNvCxnSpPr/>
          <p:nvPr/>
        </p:nvCxnSpPr>
        <p:spPr>
          <a:xfrm>
            <a:off x="6836039" y="1652069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06815-BB0B-4D47-A2D0-130B179C85B3}"/>
              </a:ext>
            </a:extLst>
          </p:cNvPr>
          <p:cNvCxnSpPr/>
          <p:nvPr/>
        </p:nvCxnSpPr>
        <p:spPr>
          <a:xfrm>
            <a:off x="5616839" y="1652069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EBDCBE-FFA4-4AA3-ABC4-3223B4D7DCFA}"/>
              </a:ext>
            </a:extLst>
          </p:cNvPr>
          <p:cNvCxnSpPr>
            <a:cxnSpLocks/>
          </p:cNvCxnSpPr>
          <p:nvPr/>
        </p:nvCxnSpPr>
        <p:spPr>
          <a:xfrm flipV="1">
            <a:off x="4397639" y="1202641"/>
            <a:ext cx="0" cy="45959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578785-1178-4D50-BEC2-26C0019D9419}"/>
              </a:ext>
            </a:extLst>
          </p:cNvPr>
          <p:cNvCxnSpPr/>
          <p:nvPr/>
        </p:nvCxnSpPr>
        <p:spPr>
          <a:xfrm>
            <a:off x="3875084" y="3938069"/>
            <a:ext cx="48768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5167F7-99E6-4CCE-AB99-A9DBE5087182}"/>
              </a:ext>
            </a:extLst>
          </p:cNvPr>
          <p:cNvCxnSpPr/>
          <p:nvPr/>
        </p:nvCxnSpPr>
        <p:spPr>
          <a:xfrm>
            <a:off x="4397639" y="25664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0062B0-6440-40B9-8727-F4D1C447F8B4}"/>
              </a:ext>
            </a:extLst>
          </p:cNvPr>
          <p:cNvCxnSpPr/>
          <p:nvPr/>
        </p:nvCxnSpPr>
        <p:spPr>
          <a:xfrm>
            <a:off x="5616839" y="34046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EAD98D-542E-4FEC-96B3-9B9A9C72E053}"/>
              </a:ext>
            </a:extLst>
          </p:cNvPr>
          <p:cNvCxnSpPr/>
          <p:nvPr/>
        </p:nvCxnSpPr>
        <p:spPr>
          <a:xfrm>
            <a:off x="5616839" y="2566469"/>
            <a:ext cx="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BFF8A2-54E4-469A-8905-AC9ABE3F074B}"/>
              </a:ext>
            </a:extLst>
          </p:cNvPr>
          <p:cNvCxnSpPr/>
          <p:nvPr/>
        </p:nvCxnSpPr>
        <p:spPr>
          <a:xfrm flipV="1">
            <a:off x="6836039" y="3404669"/>
            <a:ext cx="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572C77-53AA-4675-81CB-F900BF03A55C}"/>
              </a:ext>
            </a:extLst>
          </p:cNvPr>
          <p:cNvCxnSpPr/>
          <p:nvPr/>
        </p:nvCxnSpPr>
        <p:spPr>
          <a:xfrm>
            <a:off x="6836039" y="47762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777FD7-CE94-4434-B353-F036DD9BAD50}"/>
              </a:ext>
            </a:extLst>
          </p:cNvPr>
          <p:cNvSpPr/>
          <p:nvPr/>
        </p:nvSpPr>
        <p:spPr>
          <a:xfrm>
            <a:off x="4321441" y="2490269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BB8BD6-D902-422C-B893-08111F0A3CE4}"/>
              </a:ext>
            </a:extLst>
          </p:cNvPr>
          <p:cNvSpPr/>
          <p:nvPr/>
        </p:nvSpPr>
        <p:spPr>
          <a:xfrm>
            <a:off x="5540639" y="251830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F30578-E977-4CC9-924C-0D09DC450584}"/>
              </a:ext>
            </a:extLst>
          </p:cNvPr>
          <p:cNvSpPr/>
          <p:nvPr/>
        </p:nvSpPr>
        <p:spPr>
          <a:xfrm>
            <a:off x="5543514" y="3297558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B6F3BF-D487-4F70-AB75-74926F303799}"/>
              </a:ext>
            </a:extLst>
          </p:cNvPr>
          <p:cNvSpPr/>
          <p:nvPr/>
        </p:nvSpPr>
        <p:spPr>
          <a:xfrm>
            <a:off x="6745463" y="332846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94FCBE-51A7-448F-AE04-BB74B7037A03}"/>
              </a:ext>
            </a:extLst>
          </p:cNvPr>
          <p:cNvSpPr/>
          <p:nvPr/>
        </p:nvSpPr>
        <p:spPr>
          <a:xfrm>
            <a:off x="6759838" y="4686413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D6AFE6-B759-48C8-B59B-CF8252F4D1F5}"/>
              </a:ext>
            </a:extLst>
          </p:cNvPr>
          <p:cNvSpPr/>
          <p:nvPr/>
        </p:nvSpPr>
        <p:spPr>
          <a:xfrm>
            <a:off x="7973291" y="468641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EEBBC0-16DB-436F-9441-710A26C0FF00}"/>
              </a:ext>
            </a:extLst>
          </p:cNvPr>
          <p:cNvCxnSpPr/>
          <p:nvPr/>
        </p:nvCxnSpPr>
        <p:spPr>
          <a:xfrm flipH="1">
            <a:off x="4397639" y="1652069"/>
            <a:ext cx="365185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A929E7-1215-443D-AE7D-93166D188DB7}"/>
              </a:ext>
            </a:extLst>
          </p:cNvPr>
          <p:cNvCxnSpPr/>
          <p:nvPr/>
        </p:nvCxnSpPr>
        <p:spPr>
          <a:xfrm flipH="1">
            <a:off x="4397639" y="5462069"/>
            <a:ext cx="365185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524EA6-2917-45E6-AC7D-93088D8337E9}"/>
              </a:ext>
            </a:extLst>
          </p:cNvPr>
          <p:cNvCxnSpPr/>
          <p:nvPr/>
        </p:nvCxnSpPr>
        <p:spPr>
          <a:xfrm flipH="1">
            <a:off x="4470966" y="2806581"/>
            <a:ext cx="2746073" cy="1064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75DBDF-DD3F-483D-B507-844A82DE2F19}"/>
              </a:ext>
            </a:extLst>
          </p:cNvPr>
          <p:cNvCxnSpPr/>
          <p:nvPr/>
        </p:nvCxnSpPr>
        <p:spPr>
          <a:xfrm flipH="1">
            <a:off x="6883218" y="2985570"/>
            <a:ext cx="478494" cy="85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13F313-581C-4CC6-9F79-34FD81A6D76A}"/>
              </a:ext>
            </a:extLst>
          </p:cNvPr>
          <p:cNvCxnSpPr>
            <a:cxnSpLocks/>
          </p:cNvCxnSpPr>
          <p:nvPr/>
        </p:nvCxnSpPr>
        <p:spPr>
          <a:xfrm flipH="1">
            <a:off x="5664163" y="2893734"/>
            <a:ext cx="1626203" cy="101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D06B1F-0D66-4091-A492-3EBA7E82BBF6}"/>
              </a:ext>
            </a:extLst>
          </p:cNvPr>
          <p:cNvCxnSpPr/>
          <p:nvPr/>
        </p:nvCxnSpPr>
        <p:spPr>
          <a:xfrm flipV="1">
            <a:off x="4321441" y="3861869"/>
            <a:ext cx="166775" cy="1524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D27BD7-F759-45B3-ABCB-069C44A9AE25}"/>
              </a:ext>
            </a:extLst>
          </p:cNvPr>
          <p:cNvCxnSpPr/>
          <p:nvPr/>
        </p:nvCxnSpPr>
        <p:spPr>
          <a:xfrm flipV="1">
            <a:off x="5616839" y="3838694"/>
            <a:ext cx="0" cy="2286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831A05-CBE6-4133-9201-8FAF515C1891}"/>
              </a:ext>
            </a:extLst>
          </p:cNvPr>
          <p:cNvCxnSpPr/>
          <p:nvPr/>
        </p:nvCxnSpPr>
        <p:spPr>
          <a:xfrm flipV="1">
            <a:off x="6759838" y="3871073"/>
            <a:ext cx="107835" cy="14319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CE693C-99A8-423E-803B-6484CA904A59}"/>
              </a:ext>
            </a:extLst>
          </p:cNvPr>
          <p:cNvCxnSpPr/>
          <p:nvPr/>
        </p:nvCxnSpPr>
        <p:spPr>
          <a:xfrm flipV="1">
            <a:off x="8055239" y="3861869"/>
            <a:ext cx="0" cy="2286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E9A33FE-3720-4D01-ABB0-3D6C1BB608A9}"/>
              </a:ext>
            </a:extLst>
          </p:cNvPr>
          <p:cNvSpPr txBox="1"/>
          <p:nvPr/>
        </p:nvSpPr>
        <p:spPr>
          <a:xfrm>
            <a:off x="7290365" y="2606831"/>
            <a:ext cx="15136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Control points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D98901-607D-456A-A036-41C03642D731}"/>
              </a:ext>
            </a:extLst>
          </p:cNvPr>
          <p:cNvCxnSpPr/>
          <p:nvPr/>
        </p:nvCxnSpPr>
        <p:spPr>
          <a:xfrm flipH="1" flipV="1">
            <a:off x="8092983" y="1713303"/>
            <a:ext cx="1137967" cy="54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A7C06B-3816-4E33-B1BD-82C0BEB4F829}"/>
              </a:ext>
            </a:extLst>
          </p:cNvPr>
          <p:cNvCxnSpPr>
            <a:cxnSpLocks/>
          </p:cNvCxnSpPr>
          <p:nvPr/>
        </p:nvCxnSpPr>
        <p:spPr>
          <a:xfrm flipH="1">
            <a:off x="8125693" y="2334736"/>
            <a:ext cx="1146986" cy="310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F1E3D1E-92F3-4475-9059-65415E32EEA5}"/>
              </a:ext>
            </a:extLst>
          </p:cNvPr>
          <p:cNvSpPr txBox="1"/>
          <p:nvPr/>
        </p:nvSpPr>
        <p:spPr>
          <a:xfrm>
            <a:off x="9198241" y="1688405"/>
            <a:ext cx="126332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Acceptable ranges on parameter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CA52A5-1E05-4FE4-A33E-91DB2B220375}"/>
                  </a:ext>
                </a:extLst>
              </p:cNvPr>
              <p:cNvSpPr txBox="1"/>
              <p:nvPr/>
            </p:nvSpPr>
            <p:spPr>
              <a:xfrm>
                <a:off x="8733345" y="3838694"/>
                <a:ext cx="33457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CA52A5-1E05-4FE4-A33E-91DB2B220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345" y="3838694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D1CF0A-268F-4853-A648-37A09F7523E4}"/>
                  </a:ext>
                </a:extLst>
              </p:cNvPr>
              <p:cNvSpPr txBox="1"/>
              <p:nvPr/>
            </p:nvSpPr>
            <p:spPr>
              <a:xfrm>
                <a:off x="4358993" y="2095402"/>
                <a:ext cx="46583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D1CF0A-268F-4853-A648-37A09F752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93" y="2095402"/>
                <a:ext cx="46583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8093EE-4930-4841-AAC7-6CF4A77C3FA5}"/>
                  </a:ext>
                </a:extLst>
              </p:cNvPr>
              <p:cNvSpPr txBox="1"/>
              <p:nvPr/>
            </p:nvSpPr>
            <p:spPr>
              <a:xfrm>
                <a:off x="5616839" y="2806737"/>
                <a:ext cx="460511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8093EE-4930-4841-AAC7-6CF4A77C3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39" y="2806737"/>
                <a:ext cx="460511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418967-AF05-40FD-BB06-3262AD54A42B}"/>
                  </a:ext>
                </a:extLst>
              </p:cNvPr>
              <p:cNvSpPr txBox="1"/>
              <p:nvPr/>
            </p:nvSpPr>
            <p:spPr>
              <a:xfrm>
                <a:off x="6903607" y="4330737"/>
                <a:ext cx="46583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418967-AF05-40FD-BB06-3262AD54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07" y="4330737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A1EC4B-62F5-480A-9C50-FE7909708C24}"/>
                  </a:ext>
                </a:extLst>
              </p:cNvPr>
              <p:cNvSpPr/>
              <p:nvPr/>
            </p:nvSpPr>
            <p:spPr>
              <a:xfrm>
                <a:off x="5573587" y="3871073"/>
                <a:ext cx="478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A1EC4B-62F5-480A-9C50-FE7909708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87" y="3871073"/>
                <a:ext cx="4788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68267F-EB84-4BFC-AD9A-37FDE731280F}"/>
                  </a:ext>
                </a:extLst>
              </p:cNvPr>
              <p:cNvSpPr/>
              <p:nvPr/>
            </p:nvSpPr>
            <p:spPr>
              <a:xfrm>
                <a:off x="6756741" y="3880776"/>
                <a:ext cx="48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68267F-EB84-4BFC-AD9A-37FDE7312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741" y="3880776"/>
                <a:ext cx="4841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8E9CC9-A18D-4EA5-971A-115F35A2EAEF}"/>
                  </a:ext>
                </a:extLst>
              </p:cNvPr>
              <p:cNvSpPr/>
              <p:nvPr/>
            </p:nvSpPr>
            <p:spPr>
              <a:xfrm>
                <a:off x="7979039" y="386063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8E9CC9-A18D-4EA5-971A-115F35A2E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39" y="3860637"/>
                <a:ext cx="3804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A44590-3092-4084-87C9-90C4B728C99F}"/>
                  </a:ext>
                </a:extLst>
              </p:cNvPr>
              <p:cNvSpPr/>
              <p:nvPr/>
            </p:nvSpPr>
            <p:spPr>
              <a:xfrm>
                <a:off x="4287827" y="3829603"/>
                <a:ext cx="48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A44590-3092-4084-87C9-90C4B728C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27" y="3829603"/>
                <a:ext cx="4841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/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/>
              <p:nvPr/>
            </p:nvSpPr>
            <p:spPr>
              <a:xfrm>
                <a:off x="163154" y="3212478"/>
                <a:ext cx="3194861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and time increments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are both picked,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constant interpolation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4" y="3212478"/>
                <a:ext cx="3194861" cy="1477328"/>
              </a:xfrm>
              <a:prstGeom prst="rect">
                <a:avLst/>
              </a:prstGeom>
              <a:blipFill>
                <a:blip r:embed="rId12"/>
                <a:stretch>
                  <a:fillRect l="-1521" t="-2049" b="-5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484CB-0924-4ADC-8FEE-A638AA7E6529}"/>
              </a:ext>
            </a:extLst>
          </p:cNvPr>
          <p:cNvGrpSpPr/>
          <p:nvPr/>
        </p:nvGrpSpPr>
        <p:grpSpPr>
          <a:xfrm>
            <a:off x="4097389" y="1480403"/>
            <a:ext cx="376450" cy="369332"/>
            <a:chOff x="4097389" y="1480403"/>
            <a:chExt cx="3764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/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144B90-38C3-4E36-AA24-98D48520C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6245" y="1609786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7B7BF-342C-48C2-BFCE-9D9430E366E5}"/>
              </a:ext>
            </a:extLst>
          </p:cNvPr>
          <p:cNvGrpSpPr/>
          <p:nvPr/>
        </p:nvGrpSpPr>
        <p:grpSpPr>
          <a:xfrm>
            <a:off x="4091079" y="5272396"/>
            <a:ext cx="357790" cy="369332"/>
            <a:chOff x="4091079" y="5272396"/>
            <a:chExt cx="35779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/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85FACE-18E7-4CD1-B5CF-69B55BAA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179" y="5423964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F3AE778-A765-4F41-9E7C-C2ED796AD142}"/>
              </a:ext>
            </a:extLst>
          </p:cNvPr>
          <p:cNvCxnSpPr>
            <a:cxnSpLocks/>
          </p:cNvCxnSpPr>
          <p:nvPr/>
        </p:nvCxnSpPr>
        <p:spPr>
          <a:xfrm flipV="1">
            <a:off x="4418690" y="4197727"/>
            <a:ext cx="1190989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B27A120-6D5E-46BB-8F52-9E12729578CB}"/>
              </a:ext>
            </a:extLst>
          </p:cNvPr>
          <p:cNvGrpSpPr/>
          <p:nvPr/>
        </p:nvGrpSpPr>
        <p:grpSpPr>
          <a:xfrm>
            <a:off x="5324508" y="3836842"/>
            <a:ext cx="626520" cy="230452"/>
            <a:chOff x="5324508" y="3836842"/>
            <a:chExt cx="626520" cy="23045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687665-F6CD-4696-83AF-1E6DED1DC29E}"/>
                </a:ext>
              </a:extLst>
            </p:cNvPr>
            <p:cNvCxnSpPr/>
            <p:nvPr/>
          </p:nvCxnSpPr>
          <p:spPr>
            <a:xfrm flipV="1">
              <a:off x="5324508" y="3838694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7CF6C08-33E7-4A26-88FB-AB8F4769A4F6}"/>
                </a:ext>
              </a:extLst>
            </p:cNvPr>
            <p:cNvCxnSpPr/>
            <p:nvPr/>
          </p:nvCxnSpPr>
          <p:spPr>
            <a:xfrm flipV="1">
              <a:off x="5946577" y="3836842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4EFAB16-2F3F-40EE-A4E6-170DCB43EE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08" y="4065442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A242B8-E9DA-4F11-B45C-00134C103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1438" y="3839611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A1ADEA2-DF19-43F3-8E07-61BDADC4C6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52" y="4064058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6FC22F-4AA3-4668-B9D4-38BBD757E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134" y="3843766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AFA9A1-D6BA-4C3A-9455-4624F1EBC15C}"/>
                  </a:ext>
                </a:extLst>
              </p:cNvPr>
              <p:cNvSpPr/>
              <p:nvPr/>
            </p:nvSpPr>
            <p:spPr>
              <a:xfrm>
                <a:off x="4719539" y="4208026"/>
                <a:ext cx="617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AFA9A1-D6BA-4C3A-9455-4624F1EBC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39" y="4208026"/>
                <a:ext cx="61722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1F8AC2B-24C0-4841-B9B8-DBCD958301FD}"/>
              </a:ext>
            </a:extLst>
          </p:cNvPr>
          <p:cNvGrpSpPr/>
          <p:nvPr/>
        </p:nvGrpSpPr>
        <p:grpSpPr>
          <a:xfrm>
            <a:off x="6520520" y="3822223"/>
            <a:ext cx="626520" cy="230452"/>
            <a:chOff x="5324508" y="3836842"/>
            <a:chExt cx="626520" cy="230452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082FA39-6655-43D3-9333-1153F2ADE7A9}"/>
                </a:ext>
              </a:extLst>
            </p:cNvPr>
            <p:cNvCxnSpPr/>
            <p:nvPr/>
          </p:nvCxnSpPr>
          <p:spPr>
            <a:xfrm flipV="1">
              <a:off x="5324508" y="3838694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580B8D8-4681-4393-93C4-46348E1EB945}"/>
                </a:ext>
              </a:extLst>
            </p:cNvPr>
            <p:cNvCxnSpPr/>
            <p:nvPr/>
          </p:nvCxnSpPr>
          <p:spPr>
            <a:xfrm flipV="1">
              <a:off x="5946577" y="3836842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9EC0755-75F4-4823-BBAA-C689266DE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08" y="4065442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8381AF1-3ECF-422D-9CED-98E81EA444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1438" y="3839611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D60B9EA-C266-4BD6-9EBD-DCDE5F33D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52" y="4064058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B5C22EC-A716-4CD9-AC75-5C73392F0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134" y="3843766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0DDE1D0-5D34-4813-B5B9-9EDC97646838}"/>
              </a:ext>
            </a:extLst>
          </p:cNvPr>
          <p:cNvCxnSpPr>
            <a:cxnSpLocks/>
          </p:cNvCxnSpPr>
          <p:nvPr/>
        </p:nvCxnSpPr>
        <p:spPr>
          <a:xfrm flipV="1">
            <a:off x="5630945" y="4208807"/>
            <a:ext cx="1190989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0A71666-BDFE-46B2-A03E-33A83F0A78C5}"/>
                  </a:ext>
                </a:extLst>
              </p:cNvPr>
              <p:cNvSpPr/>
              <p:nvPr/>
            </p:nvSpPr>
            <p:spPr>
              <a:xfrm>
                <a:off x="5886998" y="4214572"/>
                <a:ext cx="611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0A71666-BDFE-46B2-A03E-33A83F0A7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8" y="4214572"/>
                <a:ext cx="61189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0D4E3D1-DC72-4AB4-AFCC-FE5076EF6829}"/>
                  </a:ext>
                </a:extLst>
              </p:cNvPr>
              <p:cNvSpPr txBox="1"/>
              <p:nvPr/>
            </p:nvSpPr>
            <p:spPr>
              <a:xfrm>
                <a:off x="9015727" y="4090469"/>
                <a:ext cx="2891680" cy="13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×[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0D4E3D1-DC72-4AB4-AFCC-FE5076EF6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27" y="4090469"/>
                <a:ext cx="2891680" cy="1317797"/>
              </a:xfrm>
              <a:prstGeom prst="rect">
                <a:avLst/>
              </a:prstGeom>
              <a:blipFill>
                <a:blip r:embed="rId17"/>
                <a:stretch>
                  <a:fillRect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BF253BC-66D2-48AB-A6E8-66D5B46F22EF}"/>
              </a:ext>
            </a:extLst>
          </p:cNvPr>
          <p:cNvCxnSpPr>
            <a:cxnSpLocks/>
          </p:cNvCxnSpPr>
          <p:nvPr/>
        </p:nvCxnSpPr>
        <p:spPr>
          <a:xfrm flipV="1">
            <a:off x="5183547" y="3973661"/>
            <a:ext cx="776023" cy="925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48ED320-C931-4771-9FF5-83AE4CF32C97}"/>
              </a:ext>
            </a:extLst>
          </p:cNvPr>
          <p:cNvCxnSpPr>
            <a:cxnSpLocks/>
          </p:cNvCxnSpPr>
          <p:nvPr/>
        </p:nvCxnSpPr>
        <p:spPr>
          <a:xfrm flipV="1">
            <a:off x="5170100" y="3947331"/>
            <a:ext cx="151713" cy="928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397DE97-B8FA-4C92-A06A-82887A174105}"/>
              </a:ext>
            </a:extLst>
          </p:cNvPr>
          <p:cNvSpPr txBox="1"/>
          <p:nvPr/>
        </p:nvSpPr>
        <p:spPr>
          <a:xfrm>
            <a:off x="4956813" y="4833054"/>
            <a:ext cx="15016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Acceptable ranges on time increments</a:t>
            </a:r>
          </a:p>
        </p:txBody>
      </p:sp>
    </p:spTree>
    <p:extLst>
      <p:ext uri="{BB962C8B-B14F-4D97-AF65-F5344CB8AC3E}">
        <p14:creationId xmlns:p14="http://schemas.microsoft.com/office/powerpoint/2010/main" val="436696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4A4EA9-B31D-4E79-976D-F494A577E25C}"/>
              </a:ext>
            </a:extLst>
          </p:cNvPr>
          <p:cNvSpPr/>
          <p:nvPr/>
        </p:nvSpPr>
        <p:spPr>
          <a:xfrm>
            <a:off x="4152206" y="1579418"/>
            <a:ext cx="3866669" cy="1849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D75080-9B3E-43CD-A115-F7DB9300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778135"/>
            <a:ext cx="11699087" cy="19059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Signal Generation controlled by the testing algorithm</a:t>
            </a:r>
          </a:p>
          <a:p>
            <a:pPr lvl="1"/>
            <a:r>
              <a:rPr lang="en-US" sz="2000" dirty="0"/>
              <a:t>Parameter space could be sampled all at once</a:t>
            </a:r>
          </a:p>
          <a:p>
            <a:pPr lvl="1"/>
            <a:r>
              <a:rPr lang="en-US" sz="2000" dirty="0"/>
              <a:t>Parameter space could be sampled in a sequential fashion, e.g. using a method such as Markov Chain Monte Carlo</a:t>
            </a:r>
          </a:p>
          <a:p>
            <a:pPr lvl="1"/>
            <a:r>
              <a:rPr lang="en-US" sz="2000" dirty="0"/>
              <a:t>Sampling scheme could be application-specific: uniform random, quasi-random (more evenly spread out), truncated normal, grid-based sampling (points from a fixed grid),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4F035-9CB6-4F2D-8241-A88ACA32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Generator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F8E09-5568-4135-B1AE-227CB1F4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6AE471-752C-4065-A788-BD3C0CE34B63}"/>
              </a:ext>
            </a:extLst>
          </p:cNvPr>
          <p:cNvSpPr/>
          <p:nvPr/>
        </p:nvSpPr>
        <p:spPr>
          <a:xfrm>
            <a:off x="6375862" y="2186248"/>
            <a:ext cx="1149927" cy="6148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Generate Signal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216EA0-6947-419E-B358-C46F1E2B039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096000" y="2493669"/>
            <a:ext cx="2798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439969-7183-4E2A-9BFA-586E15AD2F2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525789" y="2493669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B3DF553-1476-4EDE-B235-E2C1A7B57ED0}"/>
              </a:ext>
            </a:extLst>
          </p:cNvPr>
          <p:cNvSpPr/>
          <p:nvPr/>
        </p:nvSpPr>
        <p:spPr>
          <a:xfrm>
            <a:off x="4707774" y="2136915"/>
            <a:ext cx="1388226" cy="785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Sample Parameter Space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5B762E-7654-46A2-A857-F9B7C6AB197F}"/>
              </a:ext>
            </a:extLst>
          </p:cNvPr>
          <p:cNvCxnSpPr>
            <a:cxnSpLocks/>
          </p:cNvCxnSpPr>
          <p:nvPr/>
        </p:nvCxnSpPr>
        <p:spPr>
          <a:xfrm>
            <a:off x="3839094" y="2493669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CCF9AC-11D3-4557-A8F3-7260BC7513E5}"/>
                  </a:ext>
                </a:extLst>
              </p:cNvPr>
              <p:cNvSpPr/>
              <p:nvPr/>
            </p:nvSpPr>
            <p:spPr>
              <a:xfrm>
                <a:off x="1005840" y="2085305"/>
                <a:ext cx="2833254" cy="81672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CCF9AC-11D3-4557-A8F3-7260BC751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2085305"/>
                <a:ext cx="2833254" cy="816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02C5B5-99D0-45BD-BA8D-5D63143AEBD4}"/>
              </a:ext>
            </a:extLst>
          </p:cNvPr>
          <p:cNvCxnSpPr>
            <a:cxnSpLocks/>
          </p:cNvCxnSpPr>
          <p:nvPr/>
        </p:nvCxnSpPr>
        <p:spPr>
          <a:xfrm flipV="1">
            <a:off x="9031778" y="1974273"/>
            <a:ext cx="0" cy="980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BA8FEA-F6E1-434E-B0F0-E17CDBDE0DDA}"/>
              </a:ext>
            </a:extLst>
          </p:cNvPr>
          <p:cNvCxnSpPr>
            <a:cxnSpLocks/>
          </p:cNvCxnSpPr>
          <p:nvPr/>
        </p:nvCxnSpPr>
        <p:spPr>
          <a:xfrm>
            <a:off x="8772698" y="2696096"/>
            <a:ext cx="138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21BE66-9B1A-4B11-8D58-FE5337346A0E}"/>
              </a:ext>
            </a:extLst>
          </p:cNvPr>
          <p:cNvCxnSpPr/>
          <p:nvPr/>
        </p:nvCxnSpPr>
        <p:spPr>
          <a:xfrm flipV="1">
            <a:off x="9031778" y="2290156"/>
            <a:ext cx="274320" cy="23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8B7948-A7C3-4E01-ADAB-5ECC6B3D1860}"/>
              </a:ext>
            </a:extLst>
          </p:cNvPr>
          <p:cNvCxnSpPr>
            <a:cxnSpLocks/>
          </p:cNvCxnSpPr>
          <p:nvPr/>
        </p:nvCxnSpPr>
        <p:spPr>
          <a:xfrm>
            <a:off x="9306098" y="2290156"/>
            <a:ext cx="362990" cy="40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F50345-00D0-4F1B-B491-965B8260CD16}"/>
              </a:ext>
            </a:extLst>
          </p:cNvPr>
          <p:cNvCxnSpPr>
            <a:cxnSpLocks/>
          </p:cNvCxnSpPr>
          <p:nvPr/>
        </p:nvCxnSpPr>
        <p:spPr>
          <a:xfrm flipV="1">
            <a:off x="9669088" y="2373284"/>
            <a:ext cx="356686" cy="32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365892C-26DA-452C-94F8-40AEE3E1462D}"/>
              </a:ext>
            </a:extLst>
          </p:cNvPr>
          <p:cNvSpPr/>
          <p:nvPr/>
        </p:nvSpPr>
        <p:spPr>
          <a:xfrm>
            <a:off x="9281161" y="2258811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4C7A61-BE0C-40AA-8D7A-01AD41A91D0C}"/>
              </a:ext>
            </a:extLst>
          </p:cNvPr>
          <p:cNvSpPr/>
          <p:nvPr/>
        </p:nvSpPr>
        <p:spPr>
          <a:xfrm>
            <a:off x="9644843" y="2653490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EC82FF-F09B-435F-8895-E8874B90EE17}"/>
              </a:ext>
            </a:extLst>
          </p:cNvPr>
          <p:cNvSpPr/>
          <p:nvPr/>
        </p:nvSpPr>
        <p:spPr>
          <a:xfrm>
            <a:off x="9980055" y="2373283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2FF4BC-8E29-4794-B19D-3641BB142E97}"/>
              </a:ext>
            </a:extLst>
          </p:cNvPr>
          <p:cNvSpPr/>
          <p:nvPr/>
        </p:nvSpPr>
        <p:spPr>
          <a:xfrm>
            <a:off x="9010304" y="2501264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3C72BB-2B5B-4922-A3D0-52836037BD5F}"/>
                  </a:ext>
                </a:extLst>
              </p:cNvPr>
              <p:cNvSpPr txBox="1"/>
              <p:nvPr/>
            </p:nvSpPr>
            <p:spPr>
              <a:xfrm>
                <a:off x="9882261" y="2653490"/>
                <a:ext cx="299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3C72BB-2B5B-4922-A3D0-52836037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261" y="2653490"/>
                <a:ext cx="29963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B9976-FD9C-459B-92E5-37D395C4FDA8}"/>
                  </a:ext>
                </a:extLst>
              </p:cNvPr>
              <p:cNvSpPr txBox="1"/>
              <p:nvPr/>
            </p:nvSpPr>
            <p:spPr>
              <a:xfrm>
                <a:off x="8707019" y="1907432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B9976-FD9C-459B-92E5-37D395C4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9" y="1907432"/>
                <a:ext cx="33188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15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97DE29-69C0-4B1D-B23E-FEEE6ECC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properties could be simple static bounds check, dynamic bounds check, or any other function returning yes/no answers (e.g. any </a:t>
            </a:r>
            <a:r>
              <a:rPr lang="en-US" dirty="0" err="1"/>
              <a:t>Matlab</a:t>
            </a:r>
            <a:r>
              <a:rPr lang="en-US" dirty="0"/>
              <a:t> function that maps a signal to a yes/no answer)</a:t>
            </a:r>
          </a:p>
          <a:p>
            <a:r>
              <a:rPr lang="en-US" dirty="0"/>
              <a:t>More systematic approach is to use properties specified in STL</a:t>
            </a:r>
          </a:p>
          <a:p>
            <a:pPr lvl="1"/>
            <a:r>
              <a:rPr lang="en-US" dirty="0"/>
              <a:t>Properties could be over just output signals or specify some relation between input and output signals</a:t>
            </a:r>
          </a:p>
          <a:p>
            <a:pPr lvl="1"/>
            <a:r>
              <a:rPr lang="en-US" dirty="0"/>
              <a:t>Tool Breach provides both Boolean/Quantitative monitoring approaches to check if a given set of signals satisfies an STL property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65656F-C26B-4E7E-8D18-585AEBF8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output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9C56-19C1-40C9-B18D-D393896F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2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293D0-74B0-4BB4-B51A-EB26DC703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most industrial settings, test generation is still quite manual</a:t>
            </a:r>
          </a:p>
          <a:p>
            <a:pPr lvl="1"/>
            <a:r>
              <a:rPr lang="en-US" dirty="0"/>
              <a:t>Engineer knows the input patterns of interest from technical insights</a:t>
            </a:r>
          </a:p>
          <a:p>
            <a:pPr lvl="1"/>
            <a:r>
              <a:rPr lang="en-US" dirty="0"/>
              <a:t>Regulatory or other external agencies may provide test input signals</a:t>
            </a:r>
          </a:p>
          <a:p>
            <a:pPr lvl="1"/>
            <a:r>
              <a:rPr lang="en-US" dirty="0"/>
              <a:t>Companies may build a library of interesting test input signals</a:t>
            </a:r>
          </a:p>
          <a:p>
            <a:r>
              <a:rPr lang="en-US" dirty="0"/>
              <a:t>Random sampling to generate a test-suite of input signals is one method for automatic input test-generation</a:t>
            </a:r>
          </a:p>
          <a:p>
            <a:r>
              <a:rPr lang="en-US" dirty="0"/>
              <a:t>Falsification takes automatic test generation to the next level by directing test generation to focus on input signals that are likelier to cause violations of correctness 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2C5CC6-D6A0-451F-BBFF-F7CA1413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or Automated Test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07B4A-8C1B-4255-A1E5-DA8088D7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977680-9A6F-409A-B757-48AD6D4F9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MTL = Metric Temporal Logic</a:t>
                </a:r>
              </a:p>
              <a:p>
                <a:r>
                  <a:rPr lang="en-US" dirty="0"/>
                  <a:t>Extended LTL with the notion of temporal operators that range over time-intervals</a:t>
                </a:r>
              </a:p>
              <a:p>
                <a:r>
                  <a:rPr lang="en-US" dirty="0"/>
                  <a:t>Example formula: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At all times between time 0 and 3, the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true</a:t>
                </a:r>
              </a:p>
              <a:p>
                <a:r>
                  <a:rPr lang="en-US" dirty="0"/>
                  <a:t>MTL required separate definition of predicates.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could mean “it is raining”, or it could mean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&gt;3“</m:t>
                    </m:r>
                  </m:oMath>
                </a14:m>
                <a:r>
                  <a:rPr lang="en-US" dirty="0"/>
                  <a:t>, etc.</a:t>
                </a:r>
              </a:p>
              <a:p>
                <a:r>
                  <a:rPr lang="en-US" dirty="0"/>
                  <a:t>STL introduced signal predicates as atomic formulas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977680-9A6F-409A-B757-48AD6D4F9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30CAC91-17BF-42C3-82FE-F9AA17D8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STL, there was MTL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6E185-96E4-4FA2-9A2F-241062AB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8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348535-3F38-4B9F-83D0-71A3CBEA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Quick Introduction to Black-box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A3B2E-5A27-405F-9BC0-2378730F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86B0B4-8619-49A4-9DFC-C79C7C235145}"/>
              </a:ext>
            </a:extLst>
          </p:cNvPr>
          <p:cNvGrpSpPr/>
          <p:nvPr/>
        </p:nvGrpSpPr>
        <p:grpSpPr>
          <a:xfrm>
            <a:off x="527166" y="1970116"/>
            <a:ext cx="6218612" cy="2244436"/>
            <a:chOff x="1524693" y="1363937"/>
            <a:chExt cx="8729056" cy="336184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5E567BF-20BB-4EDC-95A9-5196EB2984C5}"/>
                </a:ext>
              </a:extLst>
            </p:cNvPr>
            <p:cNvGrpSpPr/>
            <p:nvPr/>
          </p:nvGrpSpPr>
          <p:grpSpPr>
            <a:xfrm>
              <a:off x="1524693" y="1363937"/>
              <a:ext cx="8729056" cy="3361848"/>
              <a:chOff x="2310245" y="2020642"/>
              <a:chExt cx="8729056" cy="33618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5C077D3-FBB0-4565-9FF1-0F1C044F07A8}"/>
                      </a:ext>
                    </a:extLst>
                  </p:cNvPr>
                  <p:cNvSpPr/>
                  <p:nvPr/>
                </p:nvSpPr>
                <p:spPr>
                  <a:xfrm>
                    <a:off x="2912225" y="2020642"/>
                    <a:ext cx="2004753" cy="2094807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5C077D3-FBB0-4565-9FF1-0F1C044F07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2225" y="2020642"/>
                    <a:ext cx="2004753" cy="20948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7F9DCCE6-A9FB-450F-9707-FB9D75123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0245" y="3050683"/>
                <a:ext cx="604751" cy="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A7C79F9-7B48-446A-B149-032085CA2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6978" y="3050683"/>
                <a:ext cx="601980" cy="0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685F3E-CE11-44E7-888C-423226E9708D}"/>
                      </a:ext>
                    </a:extLst>
                  </p:cNvPr>
                  <p:cNvSpPr/>
                  <p:nvPr/>
                </p:nvSpPr>
                <p:spPr>
                  <a:xfrm>
                    <a:off x="6309361" y="3908066"/>
                    <a:ext cx="1787236" cy="897774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Cost function </a:t>
                    </a:r>
                    <a14:m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685F3E-CE11-44E7-888C-423226E970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9361" y="3908066"/>
                    <a:ext cx="1787236" cy="8977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5846A62-FF55-4CF5-A2A6-4D6708EA0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952" y="4708424"/>
                <a:ext cx="799408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4B29191-F60A-41D4-80C3-DD6E5E81C9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8958" y="3068045"/>
                <a:ext cx="0" cy="122621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BD00483-4DAE-419E-B3A4-087423F56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8958" y="4296940"/>
                <a:ext cx="790402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F69310D-FAC8-4E66-8A21-9388D951EA10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>
                <a:off x="8096597" y="4356953"/>
                <a:ext cx="5777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8C2EBE-AA60-48B5-BB78-E4B7B160D327}"/>
                  </a:ext>
                </a:extLst>
              </p:cNvPr>
              <p:cNvSpPr/>
              <p:nvPr/>
            </p:nvSpPr>
            <p:spPr>
              <a:xfrm>
                <a:off x="8674331" y="2020642"/>
                <a:ext cx="1787236" cy="278519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Black-box Optimizer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BE2D8F5-B801-4443-B325-5084005160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0245" y="3050683"/>
                <a:ext cx="0" cy="2331807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77F63F4-7B59-400B-959D-E4962E633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5094" y="5382490"/>
                <a:ext cx="8702040" cy="0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4E0DF7-9337-44D9-B879-4823B4615B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17134" y="3050683"/>
                <a:ext cx="0" cy="2314445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B438783-EC8D-49D6-9C21-7D73662FE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1567" y="3050683"/>
                <a:ext cx="5777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CB01119-2A80-4E10-88AD-8CF8774CD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3406" y="4051719"/>
              <a:ext cx="0" cy="674066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3E126406-23DA-4D96-848F-69E8686D8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8914" y="1332703"/>
                <a:ext cx="511647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Given:</a:t>
                </a:r>
              </a:p>
              <a:p>
                <a:pPr lvl="1"/>
                <a:r>
                  <a:rPr lang="en-US" sz="2000" dirty="0"/>
                  <a:t>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with unknown symbolic representation</a:t>
                </a:r>
              </a:p>
              <a:p>
                <a:pPr lvl="1"/>
                <a:r>
                  <a:rPr lang="en-US" sz="2000" dirty="0"/>
                  <a:t>Ability to query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at any given valid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; query will return some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Cost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Objective of black-box optimizer</a:t>
                </a:r>
              </a:p>
              <a:p>
                <a:pPr lvl="1"/>
                <a:r>
                  <a:rPr lang="en-US" sz="2000" dirty="0"/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‖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000" dirty="0"/>
                  <a:t> is small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 be the best answer found by optimizer in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iteration</a:t>
                </a:r>
              </a:p>
              <a:p>
                <a:r>
                  <a:rPr lang="en-US" sz="2000" dirty="0"/>
                  <a:t>Ideally,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3E126406-23DA-4D96-848F-69E8686D8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8914" y="1332703"/>
                <a:ext cx="5116470" cy="4351338"/>
              </a:xfrm>
              <a:blipFill>
                <a:blip r:embed="rId4"/>
                <a:stretch>
                  <a:fillRect l="-476" t="-2104" r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87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FBE4CE-0421-433E-A11A-C59FA91A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using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8EFE-B0C9-4EBC-8C60-9E569535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B83466-3B83-4E4C-A824-F64BE54897BA}"/>
              </a:ext>
            </a:extLst>
          </p:cNvPr>
          <p:cNvGrpSpPr/>
          <p:nvPr/>
        </p:nvGrpSpPr>
        <p:grpSpPr>
          <a:xfrm>
            <a:off x="1431749" y="2003958"/>
            <a:ext cx="8390279" cy="2761137"/>
            <a:chOff x="399494" y="960711"/>
            <a:chExt cx="8390279" cy="276113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D0AA06-EABB-4621-8240-0CD6E27AD463}"/>
                </a:ext>
              </a:extLst>
            </p:cNvPr>
            <p:cNvCxnSpPr/>
            <p:nvPr/>
          </p:nvCxnSpPr>
          <p:spPr>
            <a:xfrm flipH="1" flipV="1">
              <a:off x="2133920" y="1322221"/>
              <a:ext cx="0" cy="219259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4A3AD13-E165-4881-A96C-512E29DEB35A}"/>
                </a:ext>
              </a:extLst>
            </p:cNvPr>
            <p:cNvCxnSpPr>
              <a:endCxn id="65" idx="1"/>
            </p:cNvCxnSpPr>
            <p:nvPr/>
          </p:nvCxnSpPr>
          <p:spPr>
            <a:xfrm flipV="1">
              <a:off x="1380909" y="1318987"/>
              <a:ext cx="0" cy="153184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22F61A-DA59-4FCA-8B5A-3ECE1E00683B}"/>
                </a:ext>
              </a:extLst>
            </p:cNvPr>
            <p:cNvCxnSpPr/>
            <p:nvPr/>
          </p:nvCxnSpPr>
          <p:spPr>
            <a:xfrm>
              <a:off x="2116542" y="1333171"/>
              <a:ext cx="331858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4D4D13-7528-49A5-91A3-A283134E7D76}"/>
                </a:ext>
              </a:extLst>
            </p:cNvPr>
            <p:cNvCxnSpPr/>
            <p:nvPr/>
          </p:nvCxnSpPr>
          <p:spPr>
            <a:xfrm flipV="1">
              <a:off x="1712767" y="1564959"/>
              <a:ext cx="421153" cy="3876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7E2143-C805-49C8-8856-B30C7FC7470C}"/>
                </a:ext>
              </a:extLst>
            </p:cNvPr>
            <p:cNvCxnSpPr/>
            <p:nvPr/>
          </p:nvCxnSpPr>
          <p:spPr>
            <a:xfrm>
              <a:off x="1414777" y="1321323"/>
              <a:ext cx="331858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C8A56A1-9E4D-4DA9-A92B-2DFDFF1E00D0}"/>
                </a:ext>
              </a:extLst>
            </p:cNvPr>
            <p:cNvSpPr/>
            <p:nvPr/>
          </p:nvSpPr>
          <p:spPr>
            <a:xfrm>
              <a:off x="1038465" y="2086190"/>
              <a:ext cx="1610194" cy="1084626"/>
            </a:xfrm>
            <a:custGeom>
              <a:avLst/>
              <a:gdLst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83127 w 1366405"/>
                <a:gd name="connsiteY5" fmla="*/ 784514 h 2847110"/>
                <a:gd name="connsiteX6" fmla="*/ 1366405 w 1366405"/>
                <a:gd name="connsiteY6" fmla="*/ 1340428 h 2847110"/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1366405 w 1366405"/>
                <a:gd name="connsiteY5" fmla="*/ 1340428 h 2847110"/>
                <a:gd name="connsiteX0" fmla="*/ 1257300 w 1267691"/>
                <a:gd name="connsiteY0" fmla="*/ 2847110 h 2847110"/>
                <a:gd name="connsiteX1" fmla="*/ 0 w 1267691"/>
                <a:gd name="connsiteY1" fmla="*/ 2847110 h 2847110"/>
                <a:gd name="connsiteX2" fmla="*/ 15587 w 1267691"/>
                <a:gd name="connsiteY2" fmla="*/ 161060 h 2847110"/>
                <a:gd name="connsiteX3" fmla="*/ 1267691 w 1267691"/>
                <a:gd name="connsiteY3" fmla="*/ 161060 h 2847110"/>
                <a:gd name="connsiteX4" fmla="*/ 768927 w 1267691"/>
                <a:gd name="connsiteY4" fmla="*/ 0 h 284711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15587 w 1267691"/>
                <a:gd name="connsiteY2" fmla="*/ 0 h 2686050"/>
                <a:gd name="connsiteX3" fmla="*/ 1267691 w 1267691"/>
                <a:gd name="connsiteY3" fmla="*/ 0 h 268605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5196 w 1267691"/>
                <a:gd name="connsiteY2" fmla="*/ 0 h 2686050"/>
                <a:gd name="connsiteX3" fmla="*/ 1267691 w 1267691"/>
                <a:gd name="connsiteY3" fmla="*/ 0 h 2686050"/>
                <a:gd name="connsiteX0" fmla="*/ 1236518 w 1267691"/>
                <a:gd name="connsiteY0" fmla="*/ 2692574 h 2692574"/>
                <a:gd name="connsiteX1" fmla="*/ 0 w 1267691"/>
                <a:gd name="connsiteY1" fmla="*/ 2686050 h 2692574"/>
                <a:gd name="connsiteX2" fmla="*/ 5196 w 1267691"/>
                <a:gd name="connsiteY2" fmla="*/ 0 h 2692574"/>
                <a:gd name="connsiteX3" fmla="*/ 1267691 w 1267691"/>
                <a:gd name="connsiteY3" fmla="*/ 0 h 26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691" h="2692574">
                  <a:moveTo>
                    <a:pt x="1236518" y="2692574"/>
                  </a:moveTo>
                  <a:lnTo>
                    <a:pt x="0" y="2686050"/>
                  </a:lnTo>
                  <a:cubicBezTo>
                    <a:pt x="5196" y="1790700"/>
                    <a:pt x="0" y="895350"/>
                    <a:pt x="5196" y="0"/>
                  </a:cubicBezTo>
                  <a:lnTo>
                    <a:pt x="1267691" y="0"/>
                  </a:lnTo>
                </a:path>
              </a:pathLst>
            </a:custGeom>
            <a:noFill/>
            <a:ln w="165100" cmpd="sng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AC988C-8A59-44D9-B974-2015E985DD36}"/>
                </a:ext>
              </a:extLst>
            </p:cNvPr>
            <p:cNvGrpSpPr/>
            <p:nvPr/>
          </p:nvGrpSpPr>
          <p:grpSpPr>
            <a:xfrm>
              <a:off x="2689421" y="1242215"/>
              <a:ext cx="2886811" cy="1172259"/>
              <a:chOff x="734805" y="902884"/>
              <a:chExt cx="2343987" cy="1376494"/>
            </a:xfrm>
          </p:grpSpPr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7A8F42A9-C4EB-4D26-9152-9E859D0FD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" t="17521"/>
              <a:stretch/>
            </p:blipFill>
            <p:spPr bwMode="auto">
              <a:xfrm>
                <a:off x="734805" y="902884"/>
                <a:ext cx="2343987" cy="1321977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5B9F0505-0CE6-486A-96A4-C6D84444BF22}"/>
                  </a:ext>
                </a:extLst>
              </p:cNvPr>
              <p:cNvSpPr/>
              <p:nvPr/>
            </p:nvSpPr>
            <p:spPr>
              <a:xfrm rot="5400000">
                <a:off x="1630815" y="1784078"/>
                <a:ext cx="457200" cy="533400"/>
              </a:xfrm>
              <a:prstGeom prst="triangle">
                <a:avLst/>
              </a:prstGeom>
              <a:solidFill>
                <a:srgbClr val="00B050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895116A-ED49-4CB4-9AF5-F54764C0BA8C}"/>
                    </a:ext>
                  </a:extLst>
                </p:cNvPr>
                <p:cNvSpPr txBox="1"/>
                <p:nvPr/>
              </p:nvSpPr>
              <p:spPr>
                <a:xfrm>
                  <a:off x="570997" y="1123338"/>
                  <a:ext cx="5542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>
                            <a:latin typeface="Cambria Math"/>
                          </a:rPr>
                          <m:t>𝑢</m:t>
                        </m:r>
                        <m:r>
                          <a:rPr lang="en-US" sz="1400" b="0" i="1" dirty="0">
                            <a:latin typeface="Cambria Math"/>
                          </a:rPr>
                          <m:t>(</m:t>
                        </m:r>
                        <m:r>
                          <a:rPr lang="en-US" sz="1400" b="0" i="1" dirty="0">
                            <a:latin typeface="Cambria Math"/>
                          </a:rPr>
                          <m:t>𝑡</m:t>
                        </m:r>
                        <m:r>
                          <a:rPr lang="en-US" sz="1400" b="0" i="1" dirty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i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895116A-ED49-4CB4-9AF5-F54764C0B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97" y="1123338"/>
                  <a:ext cx="554254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5B419E2-DDA8-4626-A464-D9392747C794}"/>
                    </a:ext>
                  </a:extLst>
                </p:cNvPr>
                <p:cNvSpPr txBox="1"/>
                <p:nvPr/>
              </p:nvSpPr>
              <p:spPr>
                <a:xfrm>
                  <a:off x="5853194" y="960711"/>
                  <a:ext cx="5511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5B419E2-DDA8-4626-A464-D9392747C7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194" y="960711"/>
                  <a:ext cx="551177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800F85-5D41-45C9-8334-CD430EA76DF5}"/>
                </a:ext>
              </a:extLst>
            </p:cNvPr>
            <p:cNvSpPr/>
            <p:nvPr/>
          </p:nvSpPr>
          <p:spPr>
            <a:xfrm>
              <a:off x="1972338" y="2742758"/>
              <a:ext cx="2895996" cy="96185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1188720"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Minimize robustness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5974066-650F-41A0-B74A-4C08865E085F}"/>
                </a:ext>
              </a:extLst>
            </p:cNvPr>
            <p:cNvCxnSpPr/>
            <p:nvPr/>
          </p:nvCxnSpPr>
          <p:spPr>
            <a:xfrm>
              <a:off x="931462" y="3515213"/>
              <a:ext cx="1166401" cy="0"/>
            </a:xfrm>
            <a:prstGeom prst="straightConnector1">
              <a:avLst/>
            </a:prstGeom>
            <a:ln w="165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EFE4C7-7F8F-4010-9CF8-944FFDC22DA8}"/>
                </a:ext>
              </a:extLst>
            </p:cNvPr>
            <p:cNvSpPr txBox="1"/>
            <p:nvPr/>
          </p:nvSpPr>
          <p:spPr>
            <a:xfrm>
              <a:off x="399494" y="3147867"/>
              <a:ext cx="127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ym typeface="Symbol"/>
                </a:rPr>
                <a:t></a:t>
              </a:r>
              <a:endParaRPr lang="en-US" sz="2800" dirty="0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C72B9D40-21CB-4C90-BAEE-AF8FFD7A712C}"/>
                </a:ext>
              </a:extLst>
            </p:cNvPr>
            <p:cNvSpPr/>
            <p:nvPr/>
          </p:nvSpPr>
          <p:spPr>
            <a:xfrm rot="10800000">
              <a:off x="5576232" y="2025110"/>
              <a:ext cx="3213541" cy="1315024"/>
            </a:xfrm>
            <a:custGeom>
              <a:avLst/>
              <a:gdLst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83127 w 1366405"/>
                <a:gd name="connsiteY5" fmla="*/ 784514 h 2847110"/>
                <a:gd name="connsiteX6" fmla="*/ 1366405 w 1366405"/>
                <a:gd name="connsiteY6" fmla="*/ 1340428 h 2847110"/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1366405 w 1366405"/>
                <a:gd name="connsiteY5" fmla="*/ 1340428 h 2847110"/>
                <a:gd name="connsiteX0" fmla="*/ 1257300 w 1267691"/>
                <a:gd name="connsiteY0" fmla="*/ 2847110 h 2847110"/>
                <a:gd name="connsiteX1" fmla="*/ 0 w 1267691"/>
                <a:gd name="connsiteY1" fmla="*/ 2847110 h 2847110"/>
                <a:gd name="connsiteX2" fmla="*/ 15587 w 1267691"/>
                <a:gd name="connsiteY2" fmla="*/ 161060 h 2847110"/>
                <a:gd name="connsiteX3" fmla="*/ 1267691 w 1267691"/>
                <a:gd name="connsiteY3" fmla="*/ 161060 h 2847110"/>
                <a:gd name="connsiteX4" fmla="*/ 768927 w 1267691"/>
                <a:gd name="connsiteY4" fmla="*/ 0 h 284711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15587 w 1267691"/>
                <a:gd name="connsiteY2" fmla="*/ 0 h 2686050"/>
                <a:gd name="connsiteX3" fmla="*/ 1267691 w 1267691"/>
                <a:gd name="connsiteY3" fmla="*/ 0 h 268605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5196 w 1267691"/>
                <a:gd name="connsiteY2" fmla="*/ 0 h 2686050"/>
                <a:gd name="connsiteX3" fmla="*/ 1267691 w 1267691"/>
                <a:gd name="connsiteY3" fmla="*/ 0 h 2686050"/>
                <a:gd name="connsiteX0" fmla="*/ 1236518 w 1267691"/>
                <a:gd name="connsiteY0" fmla="*/ 2692574 h 2692574"/>
                <a:gd name="connsiteX1" fmla="*/ 0 w 1267691"/>
                <a:gd name="connsiteY1" fmla="*/ 2686050 h 2692574"/>
                <a:gd name="connsiteX2" fmla="*/ 5196 w 1267691"/>
                <a:gd name="connsiteY2" fmla="*/ 0 h 2692574"/>
                <a:gd name="connsiteX3" fmla="*/ 1267691 w 1267691"/>
                <a:gd name="connsiteY3" fmla="*/ 0 h 2692574"/>
                <a:gd name="connsiteX0" fmla="*/ 1272887 w 1272887"/>
                <a:gd name="connsiteY0" fmla="*/ 2692574 h 2692574"/>
                <a:gd name="connsiteX1" fmla="*/ 0 w 1272887"/>
                <a:gd name="connsiteY1" fmla="*/ 2686050 h 2692574"/>
                <a:gd name="connsiteX2" fmla="*/ 5196 w 1272887"/>
                <a:gd name="connsiteY2" fmla="*/ 0 h 2692574"/>
                <a:gd name="connsiteX3" fmla="*/ 1267691 w 1272887"/>
                <a:gd name="connsiteY3" fmla="*/ 0 h 2692574"/>
                <a:gd name="connsiteX0" fmla="*/ 1272887 w 1272887"/>
                <a:gd name="connsiteY0" fmla="*/ 2692574 h 2692574"/>
                <a:gd name="connsiteX1" fmla="*/ 0 w 1272887"/>
                <a:gd name="connsiteY1" fmla="*/ 2686050 h 2692574"/>
                <a:gd name="connsiteX2" fmla="*/ 5196 w 1272887"/>
                <a:gd name="connsiteY2" fmla="*/ 0 h 2692574"/>
                <a:gd name="connsiteX3" fmla="*/ 546655 w 1272887"/>
                <a:gd name="connsiteY3" fmla="*/ 0 h 26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887" h="2692574">
                  <a:moveTo>
                    <a:pt x="1272887" y="2692574"/>
                  </a:moveTo>
                  <a:lnTo>
                    <a:pt x="0" y="2686050"/>
                  </a:lnTo>
                  <a:cubicBezTo>
                    <a:pt x="5196" y="1790700"/>
                    <a:pt x="0" y="895350"/>
                    <a:pt x="5196" y="0"/>
                  </a:cubicBezTo>
                  <a:lnTo>
                    <a:pt x="546655" y="0"/>
                  </a:lnTo>
                </a:path>
              </a:pathLst>
            </a:custGeom>
            <a:noFill/>
            <a:ln w="165100" cmpd="sng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F713839-F9BE-4A35-BF5D-5E6E189046E9}"/>
                </a:ext>
              </a:extLst>
            </p:cNvPr>
            <p:cNvGrpSpPr/>
            <p:nvPr/>
          </p:nvGrpSpPr>
          <p:grpSpPr>
            <a:xfrm>
              <a:off x="5796797" y="1200588"/>
              <a:ext cx="1332538" cy="685692"/>
              <a:chOff x="5181600" y="2295174"/>
              <a:chExt cx="3047999" cy="1577578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C903EF99-EBEF-4818-B34C-35ECD5722744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344A11F-F534-462E-9028-83D112B7F295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7B571AB-F8A6-4350-8FBA-DC8E520AD807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949D6EF-C3F8-49FD-815B-203021A04AF3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triangl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4C55A61-A88D-40B7-A6F2-EFC91FC82096}"/>
                </a:ext>
              </a:extLst>
            </p:cNvPr>
            <p:cNvGrpSpPr/>
            <p:nvPr/>
          </p:nvGrpSpPr>
          <p:grpSpPr>
            <a:xfrm>
              <a:off x="1038466" y="995278"/>
              <a:ext cx="1503232" cy="926572"/>
              <a:chOff x="4038600" y="2971800"/>
              <a:chExt cx="3967999" cy="12954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77652BF-E5B6-4CC7-B133-0A590E415091}"/>
                  </a:ext>
                </a:extLst>
              </p:cNvPr>
              <p:cNvCxnSpPr/>
              <p:nvPr/>
            </p:nvCxnSpPr>
            <p:spPr>
              <a:xfrm>
                <a:off x="4038600" y="4039040"/>
                <a:ext cx="3967999" cy="0"/>
              </a:xfrm>
              <a:prstGeom prst="line">
                <a:avLst/>
              </a:prstGeom>
              <a:ln>
                <a:headEnd type="none" w="lg" len="med"/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1628743-1B6E-4E66-A1D4-807875745E55}"/>
                  </a:ext>
                </a:extLst>
              </p:cNvPr>
              <p:cNvCxnSpPr/>
              <p:nvPr/>
            </p:nvCxnSpPr>
            <p:spPr>
              <a:xfrm>
                <a:off x="4419601" y="2971800"/>
                <a:ext cx="0" cy="1295400"/>
              </a:xfrm>
              <a:prstGeom prst="line">
                <a:avLst/>
              </a:prstGeom>
              <a:ln>
                <a:headEnd type="triangle" w="lg" len="med"/>
                <a:tailEnd type="none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1" name="Picture 3">
              <a:extLst>
                <a:ext uri="{FF2B5EF4-FFF2-40B4-BE49-F238E27FC236}">
                  <a16:creationId xmlns:a16="http://schemas.microsoft.com/office/drawing/2014/main" id="{CA4D93CE-8798-4045-AF25-8D6D08E39A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t="10873" r="9160" b="6975"/>
            <a:stretch/>
          </p:blipFill>
          <p:spPr bwMode="auto">
            <a:xfrm>
              <a:off x="3746007" y="2789186"/>
              <a:ext cx="1016514" cy="798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97813A-35FA-4FA6-98C6-F60F75BBB0E6}"/>
                </a:ext>
              </a:extLst>
            </p:cNvPr>
            <p:cNvSpPr/>
            <p:nvPr/>
          </p:nvSpPr>
          <p:spPr>
            <a:xfrm>
              <a:off x="5576232" y="2759995"/>
              <a:ext cx="1829778" cy="96185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Compute Robustness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BE2F1EB-D9F1-4857-92A8-56CF4CA02FB6}"/>
                </a:ext>
              </a:extLst>
            </p:cNvPr>
            <p:cNvCxnSpPr/>
            <p:nvPr/>
          </p:nvCxnSpPr>
          <p:spPr>
            <a:xfrm flipH="1">
              <a:off x="4868334" y="3381801"/>
              <a:ext cx="707898" cy="8989"/>
            </a:xfrm>
            <a:prstGeom prst="straightConnector1">
              <a:avLst/>
            </a:prstGeom>
            <a:ln w="165100">
              <a:solidFill>
                <a:schemeClr val="accent6">
                  <a:lumMod val="60000"/>
                  <a:lumOff val="4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756B5F-F596-44F5-AEAC-840F4C326413}"/>
                </a:ext>
              </a:extLst>
            </p:cNvPr>
            <p:cNvSpPr/>
            <p:nvPr/>
          </p:nvSpPr>
          <p:spPr>
            <a:xfrm>
              <a:off x="1380909" y="1278666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6FDFCF-11E3-45C8-B460-EBC50CF7788C}"/>
                </a:ext>
              </a:extLst>
            </p:cNvPr>
            <p:cNvSpPr/>
            <p:nvPr/>
          </p:nvSpPr>
          <p:spPr>
            <a:xfrm>
              <a:off x="1702924" y="1524639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6101A5-65FA-4FF3-ADB6-58E7D882FE48}"/>
                </a:ext>
              </a:extLst>
            </p:cNvPr>
            <p:cNvSpPr/>
            <p:nvPr/>
          </p:nvSpPr>
          <p:spPr>
            <a:xfrm>
              <a:off x="2095590" y="1290350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3D51C2-283F-41A8-93A9-9BDC1780A532}"/>
                </a:ext>
              </a:extLst>
            </p:cNvPr>
            <p:cNvCxnSpPr/>
            <p:nvPr/>
          </p:nvCxnSpPr>
          <p:spPr>
            <a:xfrm>
              <a:off x="1182804" y="1474607"/>
              <a:ext cx="198105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768F6FA-8186-4B38-B063-77BEC65AA9E3}"/>
                </a:ext>
              </a:extLst>
            </p:cNvPr>
            <p:cNvSpPr/>
            <p:nvPr/>
          </p:nvSpPr>
          <p:spPr>
            <a:xfrm>
              <a:off x="1147587" y="1431851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8FCF86A-804C-4B32-85BA-83DCD0F515E0}"/>
                </a:ext>
              </a:extLst>
            </p:cNvPr>
            <p:cNvCxnSpPr>
              <a:stCxn id="66" idx="0"/>
            </p:cNvCxnSpPr>
            <p:nvPr/>
          </p:nvCxnSpPr>
          <p:spPr>
            <a:xfrm flipH="1" flipV="1">
              <a:off x="1727645" y="1305380"/>
              <a:ext cx="0" cy="219259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DDA5D7-F961-D30D-E8D9-4CE062560E35}"/>
                  </a:ext>
                </a:extLst>
              </p14:cNvPr>
              <p14:cNvContentPartPr/>
              <p14:nvPr/>
            </p14:nvContentPartPr>
            <p14:xfrm>
              <a:off x="3138480" y="0"/>
              <a:ext cx="7144200" cy="547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DDA5D7-F961-D30D-E8D9-4CE062560E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9120" y="-9360"/>
                <a:ext cx="7162920" cy="54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4108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5660B-2658-411C-AB39-2BBC3406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Given: a finite parameterization for input signals, a model that can be simulated and an STL property</a:t>
            </a:r>
          </a:p>
          <a:p>
            <a:r>
              <a:rPr lang="en-US" dirty="0"/>
              <a:t>While the number of allowed iterations is not exhausted do:</a:t>
            </a:r>
          </a:p>
          <a:p>
            <a:pPr lvl="1"/>
            <a:r>
              <a:rPr lang="en-US" dirty="0"/>
              <a:t>pick values for the signal parameters</a:t>
            </a:r>
          </a:p>
          <a:p>
            <a:pPr lvl="1"/>
            <a:r>
              <a:rPr lang="en-US" dirty="0"/>
              <a:t>generate an input signal</a:t>
            </a:r>
          </a:p>
          <a:p>
            <a:pPr lvl="1"/>
            <a:r>
              <a:rPr lang="en-US" dirty="0"/>
              <a:t>run simulation with generated input signal to get output signal</a:t>
            </a:r>
          </a:p>
          <a:p>
            <a:pPr lvl="1"/>
            <a:r>
              <a:rPr lang="en-US" dirty="0"/>
              <a:t>compute robustness value of given property w.r.t. the input/output signals</a:t>
            </a:r>
          </a:p>
          <a:p>
            <a:pPr lvl="1"/>
            <a:r>
              <a:rPr lang="en-US" dirty="0"/>
              <a:t>if robustness value is negative, </a:t>
            </a:r>
            <a:r>
              <a:rPr lang="en-US" b="1" dirty="0"/>
              <a:t>HALT</a:t>
            </a:r>
          </a:p>
          <a:p>
            <a:pPr lvl="1"/>
            <a:r>
              <a:rPr lang="en-US" dirty="0"/>
              <a:t>pick a new set of values for the signal parameters based on certain heuristics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7E06D-59B4-4755-92B0-61C2AF65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of how falsification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D0BC8-833B-444E-ACC4-95939174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8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2087F-3CB8-4B22-AD74-B73B3AD59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53331"/>
                <a:ext cx="11699087" cy="44741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Basic method: locally approximate the gradient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locally, and chose the direction of steepest descent (greedy heuristic to take you quickly close to a local optimum)</a:t>
                </a:r>
              </a:p>
              <a:p>
                <a:r>
                  <a:rPr lang="en-US" dirty="0"/>
                  <a:t>Challenge 1: cost surface may not be convex, thus you could have many local optima</a:t>
                </a:r>
              </a:p>
              <a:p>
                <a:r>
                  <a:rPr lang="en-US" dirty="0"/>
                  <a:t>Challenge 2: cost surface may be highly nonlinear and even discontinuous, using just gradient-based methods may not work well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2087F-3CB8-4B22-AD74-B73B3AD59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53331"/>
                <a:ext cx="11699087" cy="4474138"/>
              </a:xfrm>
              <a:blipFill>
                <a:blip r:embed="rId2"/>
                <a:stretch>
                  <a:fillRect l="-625" t="-2316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76A548-1281-4490-9BF4-9D176872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Picking new parameter values to explore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24843-C6CF-489C-A455-5C0B244B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1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7ACC33-CBBB-4EAF-B2A8-1B73A1A3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Heuristics rely on:</a:t>
            </a:r>
          </a:p>
          <a:p>
            <a:pPr lvl="1"/>
            <a:r>
              <a:rPr lang="en-US" dirty="0"/>
              <a:t>combining gradient-based methods with perturbing the search strategy (e.g. simulated annealing, stochastic local search with random restarts)</a:t>
            </a:r>
          </a:p>
          <a:p>
            <a:pPr lvl="1"/>
            <a:r>
              <a:rPr lang="en-US" dirty="0"/>
              <a:t>evolutionary strategies: </a:t>
            </a:r>
            <a:r>
              <a:rPr lang="fr-FR" dirty="0"/>
              <a:t>Covariance Matrix Adaptation Evolution Strategy (CMA-ES), </a:t>
            </a:r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algorithms</a:t>
            </a:r>
            <a:r>
              <a:rPr lang="fr-FR" dirty="0"/>
              <a:t> etc.</a:t>
            </a:r>
          </a:p>
          <a:p>
            <a:pPr lvl="1"/>
            <a:r>
              <a:rPr lang="fr-FR" dirty="0" err="1"/>
              <a:t>probabilistic</a:t>
            </a:r>
            <a:r>
              <a:rPr lang="fr-FR" dirty="0"/>
              <a:t> techniques: Ant </a:t>
            </a:r>
            <a:r>
              <a:rPr lang="fr-FR" dirty="0" err="1"/>
              <a:t>Colony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r>
              <a:rPr lang="fr-FR" dirty="0"/>
              <a:t>, Cross-</a:t>
            </a:r>
            <a:r>
              <a:rPr lang="fr-FR" dirty="0" err="1"/>
              <a:t>Entropy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r>
              <a:rPr lang="fr-FR" dirty="0"/>
              <a:t>, </a:t>
            </a:r>
            <a:r>
              <a:rPr lang="fr-FR" dirty="0" err="1"/>
              <a:t>Bayesian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endParaRPr lang="fr-FR" dirty="0"/>
          </a:p>
          <a:p>
            <a:r>
              <a:rPr lang="en-US" dirty="0"/>
              <a:t>Can also pick random sampling as a (not very good) strategy!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9D149B-EDB2-45AB-825F-3A8F64C7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parameter space using heuristic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1B3CB-3003-421F-A4C6-4434C5F5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09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E21ED-4615-40E9-8FF3-BECB7662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09600"/>
            <a:ext cx="11699087" cy="1002034"/>
          </a:xfrm>
        </p:spPr>
        <p:txBody>
          <a:bodyPr/>
          <a:lstStyle/>
          <a:p>
            <a:r>
              <a:rPr lang="en-US" dirty="0"/>
              <a:t>If we convert all values in an STL formula to parameters, then we get a specification template, or a Parametric STL (PSTL) formula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62026-EA71-4BC1-8D50-E9282B33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Templates using PSTL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F8DDF-B69E-409D-94C4-8F398105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7AEC9-BF65-4DC1-B0BE-8FF6CE4A82EE}"/>
              </a:ext>
            </a:extLst>
          </p:cNvPr>
          <p:cNvSpPr txBox="1"/>
          <p:nvPr/>
        </p:nvSpPr>
        <p:spPr>
          <a:xfrm>
            <a:off x="631455" y="2054391"/>
            <a:ext cx="601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PSTL 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arametric 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/>
              <a:t>ignal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/>
              <a:t>emporal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/>
              <a:t>ogic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F7ABB8-7A23-44FA-98BB-3980611BD260}"/>
              </a:ext>
            </a:extLst>
          </p:cNvPr>
          <p:cNvCxnSpPr/>
          <p:nvPr/>
        </p:nvCxnSpPr>
        <p:spPr>
          <a:xfrm flipV="1">
            <a:off x="1130003" y="2592232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928567-2C5C-4D00-A710-3395A2328C60}"/>
              </a:ext>
            </a:extLst>
          </p:cNvPr>
          <p:cNvCxnSpPr/>
          <p:nvPr/>
        </p:nvCxnSpPr>
        <p:spPr>
          <a:xfrm>
            <a:off x="901403" y="5371116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BE2626-6C06-4F3E-BFF7-06CDDC957166}"/>
              </a:ext>
            </a:extLst>
          </p:cNvPr>
          <p:cNvSpPr txBox="1"/>
          <p:nvPr/>
        </p:nvSpPr>
        <p:spPr>
          <a:xfrm>
            <a:off x="5792008" y="543098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7D22E-1F82-4EB1-980B-3E9CEE55CFFE}"/>
                  </a:ext>
                </a:extLst>
              </p:cNvPr>
              <p:cNvSpPr txBox="1"/>
              <p:nvPr/>
            </p:nvSpPr>
            <p:spPr>
              <a:xfrm>
                <a:off x="5138061" y="3807500"/>
                <a:ext cx="6834243" cy="88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Overshoot: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7D22E-1F82-4EB1-980B-3E9CEE55C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61" y="3807500"/>
                <a:ext cx="6834243" cy="883896"/>
              </a:xfrm>
              <a:prstGeom prst="rect">
                <a:avLst/>
              </a:prstGeom>
              <a:blipFill>
                <a:blip r:embed="rId2"/>
                <a:stretch>
                  <a:fillRect l="-1336" t="-47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9D36B-0CE3-4D52-865D-A7D1F3863D90}"/>
              </a:ext>
            </a:extLst>
          </p:cNvPr>
          <p:cNvCxnSpPr/>
          <p:nvPr/>
        </p:nvCxnSpPr>
        <p:spPr>
          <a:xfrm>
            <a:off x="6412685" y="5284225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EF00E5-79CD-4E11-A1E5-5367016C4E31}"/>
              </a:ext>
            </a:extLst>
          </p:cNvPr>
          <p:cNvGrpSpPr/>
          <p:nvPr/>
        </p:nvGrpSpPr>
        <p:grpSpPr>
          <a:xfrm>
            <a:off x="300331" y="2924204"/>
            <a:ext cx="11690310" cy="2419041"/>
            <a:chOff x="465728" y="3182363"/>
            <a:chExt cx="11690310" cy="241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04727F-54ED-4789-B2D8-15AC7BC553E7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435253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435253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2058" t="-5036" b="-6475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249050-04AF-4580-8AD6-5786C53E67FC}"/>
                </a:ext>
              </a:extLst>
            </p:cNvPr>
            <p:cNvGrpSpPr/>
            <p:nvPr/>
          </p:nvGrpSpPr>
          <p:grpSpPr>
            <a:xfrm>
              <a:off x="465728" y="3182363"/>
              <a:ext cx="5986724" cy="2419041"/>
              <a:chOff x="446574" y="3210235"/>
              <a:chExt cx="5986724" cy="241904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B09ACFB-1637-4A12-B82C-C43982E5D6AC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D70CDF5-A5C9-4510-A8DC-ADCD79709FAC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7B9B11-59FA-45C1-9CB7-4F463EBAB38D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224A1AC-7170-43DE-B727-568768B5E714}"/>
                  </a:ext>
                </a:extLst>
              </p:cNvPr>
              <p:cNvCxnSpPr/>
              <p:nvPr/>
            </p:nvCxnSpPr>
            <p:spPr>
              <a:xfrm flipV="1">
                <a:off x="1940719" y="4208106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02D7A0-18D1-47BC-8FB7-57A36BDF1B91}"/>
                  </a:ext>
                </a:extLst>
              </p:cNvPr>
              <p:cNvCxnSpPr/>
              <p:nvPr/>
            </p:nvCxnSpPr>
            <p:spPr>
              <a:xfrm flipV="1">
                <a:off x="1915502" y="4386151"/>
                <a:ext cx="376246" cy="12326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ECDB811-6F55-45DF-93B4-8779E99BC294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26CDC13-0860-4FA3-9D7A-013187618B73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B43F11B-639A-46AD-9283-54295247F282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D693CB7-6C51-426D-8D72-CF0C4335C864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54E282A-4E0A-4557-B042-0ADF0B47BE38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089E5CE-002C-42DF-BF5D-CA93D03CCA9B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9E60E53-0805-46B5-9143-8917E1CAF0EE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1D5EF7-5561-4E3C-8F3B-79144303BBC5}"/>
              </a:ext>
            </a:extLst>
          </p:cNvPr>
          <p:cNvGrpSpPr/>
          <p:nvPr/>
        </p:nvGrpSpPr>
        <p:grpSpPr>
          <a:xfrm>
            <a:off x="631455" y="2640527"/>
            <a:ext cx="5987481" cy="2730589"/>
            <a:chOff x="796852" y="2898686"/>
            <a:chExt cx="5987481" cy="273058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42C084-62EB-458B-87D2-5BB23CBB7595}"/>
                </a:ext>
              </a:extLst>
            </p:cNvPr>
            <p:cNvCxnSpPr/>
            <p:nvPr/>
          </p:nvCxnSpPr>
          <p:spPr>
            <a:xfrm flipV="1">
              <a:off x="4845309" y="2925622"/>
              <a:ext cx="2721" cy="27036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4CC607C-7C65-42AF-BE2F-66F48DA968C7}"/>
                </a:ext>
              </a:extLst>
            </p:cNvPr>
            <p:cNvGrpSpPr/>
            <p:nvPr/>
          </p:nvGrpSpPr>
          <p:grpSpPr>
            <a:xfrm>
              <a:off x="796852" y="2898686"/>
              <a:ext cx="5987481" cy="2723823"/>
              <a:chOff x="796852" y="2898686"/>
              <a:chExt cx="5987481" cy="272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ACE4DFA-8A3D-49E6-A980-3000F30C8E70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DD3864-5A11-4BB6-B422-83D8C01D1AA9}"/>
                  </a:ext>
                </a:extLst>
              </p:cNvPr>
              <p:cNvSpPr/>
              <p:nvPr/>
            </p:nvSpPr>
            <p:spPr>
              <a:xfrm>
                <a:off x="2232189" y="2946948"/>
                <a:ext cx="2613119" cy="8385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A9B5165-54A7-43F2-B5F3-7D809BEC911B}"/>
                  </a:ext>
                </a:extLst>
              </p:cNvPr>
              <p:cNvGrpSpPr/>
              <p:nvPr/>
            </p:nvGrpSpPr>
            <p:grpSpPr>
              <a:xfrm>
                <a:off x="1319281" y="3195827"/>
                <a:ext cx="4961603" cy="1987838"/>
                <a:chOff x="6072186" y="2216316"/>
                <a:chExt cx="4961603" cy="198783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53C1E7B-7D62-4C36-8323-7592CA542A59}"/>
                    </a:ext>
                  </a:extLst>
                </p:cNvPr>
                <p:cNvCxnSpPr/>
                <p:nvPr/>
              </p:nvCxnSpPr>
              <p:spPr>
                <a:xfrm flipV="1">
                  <a:off x="6072186" y="4194061"/>
                  <a:ext cx="695325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 12">
                  <a:extLst>
                    <a:ext uri="{FF2B5EF4-FFF2-40B4-BE49-F238E27FC236}">
                      <a16:creationId xmlns:a16="http://schemas.microsoft.com/office/drawing/2014/main" id="{4341B09D-5F44-45BA-BBF2-C6BCBE0603FA}"/>
                    </a:ext>
                  </a:extLst>
                </p:cNvPr>
                <p:cNvSpPr/>
                <p:nvPr/>
              </p:nvSpPr>
              <p:spPr>
                <a:xfrm>
                  <a:off x="6723727" y="2216316"/>
                  <a:ext cx="4310062" cy="1987838"/>
                </a:xfrm>
                <a:custGeom>
                  <a:avLst/>
                  <a:gdLst>
                    <a:gd name="connsiteX0" fmla="*/ 0 w 3657600"/>
                    <a:gd name="connsiteY0" fmla="*/ 2439845 h 2439845"/>
                    <a:gd name="connsiteX1" fmla="*/ 504825 w 3657600"/>
                    <a:gd name="connsiteY1" fmla="*/ 30020 h 2439845"/>
                    <a:gd name="connsiteX2" fmla="*/ 1400175 w 3657600"/>
                    <a:gd name="connsiteY2" fmla="*/ 1049195 h 2439845"/>
                    <a:gd name="connsiteX3" fmla="*/ 1933575 w 3657600"/>
                    <a:gd name="connsiteY3" fmla="*/ 430070 h 2439845"/>
                    <a:gd name="connsiteX4" fmla="*/ 2362200 w 3657600"/>
                    <a:gd name="connsiteY4" fmla="*/ 887270 h 2439845"/>
                    <a:gd name="connsiteX5" fmla="*/ 2581275 w 3657600"/>
                    <a:gd name="connsiteY5" fmla="*/ 601520 h 2439845"/>
                    <a:gd name="connsiteX6" fmla="*/ 2790825 w 3657600"/>
                    <a:gd name="connsiteY6" fmla="*/ 801545 h 2439845"/>
                    <a:gd name="connsiteX7" fmla="*/ 2924175 w 3657600"/>
                    <a:gd name="connsiteY7" fmla="*/ 696770 h 2439845"/>
                    <a:gd name="connsiteX8" fmla="*/ 3057525 w 3657600"/>
                    <a:gd name="connsiteY8" fmla="*/ 734870 h 2439845"/>
                    <a:gd name="connsiteX9" fmla="*/ 3095625 w 3657600"/>
                    <a:gd name="connsiteY9" fmla="*/ 715820 h 2439845"/>
                    <a:gd name="connsiteX10" fmla="*/ 3162300 w 3657600"/>
                    <a:gd name="connsiteY10" fmla="*/ 715820 h 2439845"/>
                    <a:gd name="connsiteX11" fmla="*/ 3200400 w 3657600"/>
                    <a:gd name="connsiteY11" fmla="*/ 753920 h 2439845"/>
                    <a:gd name="connsiteX12" fmla="*/ 3276600 w 3657600"/>
                    <a:gd name="connsiteY12" fmla="*/ 706295 h 2439845"/>
                    <a:gd name="connsiteX13" fmla="*/ 3333750 w 3657600"/>
                    <a:gd name="connsiteY13" fmla="*/ 744395 h 2439845"/>
                    <a:gd name="connsiteX14" fmla="*/ 3419475 w 3657600"/>
                    <a:gd name="connsiteY14" fmla="*/ 715820 h 2439845"/>
                    <a:gd name="connsiteX15" fmla="*/ 3533775 w 3657600"/>
                    <a:gd name="connsiteY15" fmla="*/ 744395 h 2439845"/>
                    <a:gd name="connsiteX16" fmla="*/ 3657600 w 3657600"/>
                    <a:gd name="connsiteY16" fmla="*/ 734870 h 2439845"/>
                    <a:gd name="connsiteX17" fmla="*/ 3657600 w 3657600"/>
                    <a:gd name="connsiteY17" fmla="*/ 734870 h 2439845"/>
                    <a:gd name="connsiteX0" fmla="*/ 0 w 3657600"/>
                    <a:gd name="connsiteY0" fmla="*/ 2428345 h 2428345"/>
                    <a:gd name="connsiteX1" fmla="*/ 842568 w 3657600"/>
                    <a:gd name="connsiteY1" fmla="*/ 30242 h 2428345"/>
                    <a:gd name="connsiteX2" fmla="*/ 1400175 w 3657600"/>
                    <a:gd name="connsiteY2" fmla="*/ 1037695 h 2428345"/>
                    <a:gd name="connsiteX3" fmla="*/ 1933575 w 3657600"/>
                    <a:gd name="connsiteY3" fmla="*/ 418570 h 2428345"/>
                    <a:gd name="connsiteX4" fmla="*/ 2362200 w 3657600"/>
                    <a:gd name="connsiteY4" fmla="*/ 875770 h 2428345"/>
                    <a:gd name="connsiteX5" fmla="*/ 2581275 w 3657600"/>
                    <a:gd name="connsiteY5" fmla="*/ 590020 h 2428345"/>
                    <a:gd name="connsiteX6" fmla="*/ 2790825 w 3657600"/>
                    <a:gd name="connsiteY6" fmla="*/ 790045 h 2428345"/>
                    <a:gd name="connsiteX7" fmla="*/ 2924175 w 3657600"/>
                    <a:gd name="connsiteY7" fmla="*/ 685270 h 2428345"/>
                    <a:gd name="connsiteX8" fmla="*/ 3057525 w 3657600"/>
                    <a:gd name="connsiteY8" fmla="*/ 723370 h 2428345"/>
                    <a:gd name="connsiteX9" fmla="*/ 3095625 w 3657600"/>
                    <a:gd name="connsiteY9" fmla="*/ 704320 h 2428345"/>
                    <a:gd name="connsiteX10" fmla="*/ 3162300 w 3657600"/>
                    <a:gd name="connsiteY10" fmla="*/ 704320 h 2428345"/>
                    <a:gd name="connsiteX11" fmla="*/ 3200400 w 3657600"/>
                    <a:gd name="connsiteY11" fmla="*/ 742420 h 2428345"/>
                    <a:gd name="connsiteX12" fmla="*/ 3276600 w 3657600"/>
                    <a:gd name="connsiteY12" fmla="*/ 694795 h 2428345"/>
                    <a:gd name="connsiteX13" fmla="*/ 3333750 w 3657600"/>
                    <a:gd name="connsiteY13" fmla="*/ 732895 h 2428345"/>
                    <a:gd name="connsiteX14" fmla="*/ 3419475 w 3657600"/>
                    <a:gd name="connsiteY14" fmla="*/ 704320 h 2428345"/>
                    <a:gd name="connsiteX15" fmla="*/ 3533775 w 3657600"/>
                    <a:gd name="connsiteY15" fmla="*/ 732895 h 2428345"/>
                    <a:gd name="connsiteX16" fmla="*/ 3657600 w 3657600"/>
                    <a:gd name="connsiteY16" fmla="*/ 723370 h 2428345"/>
                    <a:gd name="connsiteX17" fmla="*/ 3657600 w 3657600"/>
                    <a:gd name="connsiteY17" fmla="*/ 723370 h 2428345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193357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454311 w 3657600"/>
                    <a:gd name="connsiteY4" fmla="*/ 918679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550136"/>
                    <a:gd name="connsiteY0" fmla="*/ 2424369 h 2424369"/>
                    <a:gd name="connsiteX1" fmla="*/ 735104 w 3550136"/>
                    <a:gd name="connsiteY1" fmla="*/ 26266 h 2424369"/>
                    <a:gd name="connsiteX2" fmla="*/ 1484611 w 3550136"/>
                    <a:gd name="connsiteY2" fmla="*/ 1104047 h 2424369"/>
                    <a:gd name="connsiteX3" fmla="*/ 1941251 w 3550136"/>
                    <a:gd name="connsiteY3" fmla="*/ 414594 h 2424369"/>
                    <a:gd name="connsiteX4" fmla="*/ 2346847 w 3550136"/>
                    <a:gd name="connsiteY4" fmla="*/ 918679 h 2424369"/>
                    <a:gd name="connsiteX5" fmla="*/ 2473811 w 3550136"/>
                    <a:gd name="connsiteY5" fmla="*/ 586044 h 2424369"/>
                    <a:gd name="connsiteX6" fmla="*/ 2683361 w 3550136"/>
                    <a:gd name="connsiteY6" fmla="*/ 786069 h 2424369"/>
                    <a:gd name="connsiteX7" fmla="*/ 2816711 w 3550136"/>
                    <a:gd name="connsiteY7" fmla="*/ 681294 h 2424369"/>
                    <a:gd name="connsiteX8" fmla="*/ 2950061 w 3550136"/>
                    <a:gd name="connsiteY8" fmla="*/ 719394 h 2424369"/>
                    <a:gd name="connsiteX9" fmla="*/ 2988161 w 3550136"/>
                    <a:gd name="connsiteY9" fmla="*/ 700344 h 2424369"/>
                    <a:gd name="connsiteX10" fmla="*/ 3054836 w 3550136"/>
                    <a:gd name="connsiteY10" fmla="*/ 700344 h 2424369"/>
                    <a:gd name="connsiteX11" fmla="*/ 3092936 w 3550136"/>
                    <a:gd name="connsiteY11" fmla="*/ 738444 h 2424369"/>
                    <a:gd name="connsiteX12" fmla="*/ 3169136 w 3550136"/>
                    <a:gd name="connsiteY12" fmla="*/ 690819 h 2424369"/>
                    <a:gd name="connsiteX13" fmla="*/ 3226286 w 3550136"/>
                    <a:gd name="connsiteY13" fmla="*/ 728919 h 2424369"/>
                    <a:gd name="connsiteX14" fmla="*/ 3312011 w 3550136"/>
                    <a:gd name="connsiteY14" fmla="*/ 700344 h 2424369"/>
                    <a:gd name="connsiteX15" fmla="*/ 3426311 w 3550136"/>
                    <a:gd name="connsiteY15" fmla="*/ 728919 h 2424369"/>
                    <a:gd name="connsiteX16" fmla="*/ 3550136 w 3550136"/>
                    <a:gd name="connsiteY16" fmla="*/ 719394 h 2424369"/>
                    <a:gd name="connsiteX17" fmla="*/ 3550136 w 3550136"/>
                    <a:gd name="connsiteY17" fmla="*/ 719394 h 2424369"/>
                    <a:gd name="connsiteX0" fmla="*/ 0 w 3573164"/>
                    <a:gd name="connsiteY0" fmla="*/ 2424369 h 2424369"/>
                    <a:gd name="connsiteX1" fmla="*/ 758132 w 3573164"/>
                    <a:gd name="connsiteY1" fmla="*/ 26266 h 2424369"/>
                    <a:gd name="connsiteX2" fmla="*/ 1507639 w 3573164"/>
                    <a:gd name="connsiteY2" fmla="*/ 1104047 h 2424369"/>
                    <a:gd name="connsiteX3" fmla="*/ 1964279 w 3573164"/>
                    <a:gd name="connsiteY3" fmla="*/ 414594 h 2424369"/>
                    <a:gd name="connsiteX4" fmla="*/ 2369875 w 3573164"/>
                    <a:gd name="connsiteY4" fmla="*/ 918679 h 2424369"/>
                    <a:gd name="connsiteX5" fmla="*/ 2496839 w 3573164"/>
                    <a:gd name="connsiteY5" fmla="*/ 586044 h 2424369"/>
                    <a:gd name="connsiteX6" fmla="*/ 2706389 w 3573164"/>
                    <a:gd name="connsiteY6" fmla="*/ 786069 h 2424369"/>
                    <a:gd name="connsiteX7" fmla="*/ 2839739 w 3573164"/>
                    <a:gd name="connsiteY7" fmla="*/ 681294 h 2424369"/>
                    <a:gd name="connsiteX8" fmla="*/ 2973089 w 3573164"/>
                    <a:gd name="connsiteY8" fmla="*/ 719394 h 2424369"/>
                    <a:gd name="connsiteX9" fmla="*/ 3011189 w 3573164"/>
                    <a:gd name="connsiteY9" fmla="*/ 700344 h 2424369"/>
                    <a:gd name="connsiteX10" fmla="*/ 3077864 w 3573164"/>
                    <a:gd name="connsiteY10" fmla="*/ 700344 h 2424369"/>
                    <a:gd name="connsiteX11" fmla="*/ 3115964 w 3573164"/>
                    <a:gd name="connsiteY11" fmla="*/ 738444 h 2424369"/>
                    <a:gd name="connsiteX12" fmla="*/ 3192164 w 3573164"/>
                    <a:gd name="connsiteY12" fmla="*/ 690819 h 2424369"/>
                    <a:gd name="connsiteX13" fmla="*/ 3249314 w 3573164"/>
                    <a:gd name="connsiteY13" fmla="*/ 728919 h 2424369"/>
                    <a:gd name="connsiteX14" fmla="*/ 3335039 w 3573164"/>
                    <a:gd name="connsiteY14" fmla="*/ 700344 h 2424369"/>
                    <a:gd name="connsiteX15" fmla="*/ 3449339 w 3573164"/>
                    <a:gd name="connsiteY15" fmla="*/ 728919 h 2424369"/>
                    <a:gd name="connsiteX16" fmla="*/ 3573164 w 3573164"/>
                    <a:gd name="connsiteY16" fmla="*/ 719394 h 2424369"/>
                    <a:gd name="connsiteX17" fmla="*/ 3573164 w 3573164"/>
                    <a:gd name="connsiteY17" fmla="*/ 719394 h 2424369"/>
                    <a:gd name="connsiteX0" fmla="*/ 0 w 3573164"/>
                    <a:gd name="connsiteY0" fmla="*/ 2447444 h 2447444"/>
                    <a:gd name="connsiteX1" fmla="*/ 911651 w 3573164"/>
                    <a:gd name="connsiteY1" fmla="*/ 25898 h 2447444"/>
                    <a:gd name="connsiteX2" fmla="*/ 1507639 w 3573164"/>
                    <a:gd name="connsiteY2" fmla="*/ 1127122 h 2447444"/>
                    <a:gd name="connsiteX3" fmla="*/ 1964279 w 3573164"/>
                    <a:gd name="connsiteY3" fmla="*/ 437669 h 2447444"/>
                    <a:gd name="connsiteX4" fmla="*/ 2369875 w 3573164"/>
                    <a:gd name="connsiteY4" fmla="*/ 941754 h 2447444"/>
                    <a:gd name="connsiteX5" fmla="*/ 2496839 w 3573164"/>
                    <a:gd name="connsiteY5" fmla="*/ 609119 h 2447444"/>
                    <a:gd name="connsiteX6" fmla="*/ 2706389 w 3573164"/>
                    <a:gd name="connsiteY6" fmla="*/ 809144 h 2447444"/>
                    <a:gd name="connsiteX7" fmla="*/ 2839739 w 3573164"/>
                    <a:gd name="connsiteY7" fmla="*/ 704369 h 2447444"/>
                    <a:gd name="connsiteX8" fmla="*/ 2973089 w 3573164"/>
                    <a:gd name="connsiteY8" fmla="*/ 742469 h 2447444"/>
                    <a:gd name="connsiteX9" fmla="*/ 3011189 w 3573164"/>
                    <a:gd name="connsiteY9" fmla="*/ 723419 h 2447444"/>
                    <a:gd name="connsiteX10" fmla="*/ 3077864 w 3573164"/>
                    <a:gd name="connsiteY10" fmla="*/ 723419 h 2447444"/>
                    <a:gd name="connsiteX11" fmla="*/ 3115964 w 3573164"/>
                    <a:gd name="connsiteY11" fmla="*/ 761519 h 2447444"/>
                    <a:gd name="connsiteX12" fmla="*/ 3192164 w 3573164"/>
                    <a:gd name="connsiteY12" fmla="*/ 713894 h 2447444"/>
                    <a:gd name="connsiteX13" fmla="*/ 3249314 w 3573164"/>
                    <a:gd name="connsiteY13" fmla="*/ 751994 h 2447444"/>
                    <a:gd name="connsiteX14" fmla="*/ 3335039 w 3573164"/>
                    <a:gd name="connsiteY14" fmla="*/ 723419 h 2447444"/>
                    <a:gd name="connsiteX15" fmla="*/ 3449339 w 3573164"/>
                    <a:gd name="connsiteY15" fmla="*/ 751994 h 2447444"/>
                    <a:gd name="connsiteX16" fmla="*/ 3573164 w 3573164"/>
                    <a:gd name="connsiteY16" fmla="*/ 742469 h 2447444"/>
                    <a:gd name="connsiteX17" fmla="*/ 3573164 w 3573164"/>
                    <a:gd name="connsiteY17" fmla="*/ 742469 h 2447444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1964279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596627 w 3573164"/>
                    <a:gd name="connsiteY5" fmla="*/ 596191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73164" h="2446237">
                      <a:moveTo>
                        <a:pt x="0" y="2446237"/>
                      </a:moveTo>
                      <a:cubicBezTo>
                        <a:pt x="135731" y="1357212"/>
                        <a:pt x="638629" y="240838"/>
                        <a:pt x="911651" y="24691"/>
                      </a:cubicBezTo>
                      <a:cubicBezTo>
                        <a:pt x="1184673" y="-191456"/>
                        <a:pt x="1443502" y="1080730"/>
                        <a:pt x="1638130" y="1149358"/>
                      </a:cubicBezTo>
                      <a:cubicBezTo>
                        <a:pt x="1832758" y="1217986"/>
                        <a:pt x="1957461" y="471264"/>
                        <a:pt x="2079418" y="436462"/>
                      </a:cubicBezTo>
                      <a:cubicBezTo>
                        <a:pt x="2201375" y="401660"/>
                        <a:pt x="2283673" y="913925"/>
                        <a:pt x="2369875" y="940547"/>
                      </a:cubicBezTo>
                      <a:cubicBezTo>
                        <a:pt x="2456077" y="967169"/>
                        <a:pt x="2540541" y="618293"/>
                        <a:pt x="2596627" y="596191"/>
                      </a:cubicBezTo>
                      <a:cubicBezTo>
                        <a:pt x="2652713" y="574089"/>
                        <a:pt x="2665870" y="790109"/>
                        <a:pt x="2706389" y="807937"/>
                      </a:cubicBezTo>
                      <a:cubicBezTo>
                        <a:pt x="2746908" y="825765"/>
                        <a:pt x="2795289" y="714275"/>
                        <a:pt x="2839739" y="703162"/>
                      </a:cubicBezTo>
                      <a:cubicBezTo>
                        <a:pt x="2884189" y="692049"/>
                        <a:pt x="2944514" y="738087"/>
                        <a:pt x="2973089" y="741262"/>
                      </a:cubicBezTo>
                      <a:cubicBezTo>
                        <a:pt x="3001664" y="744437"/>
                        <a:pt x="2993727" y="725387"/>
                        <a:pt x="3011189" y="722212"/>
                      </a:cubicBezTo>
                      <a:cubicBezTo>
                        <a:pt x="3028652" y="719037"/>
                        <a:pt x="3060402" y="715862"/>
                        <a:pt x="3077864" y="722212"/>
                      </a:cubicBezTo>
                      <a:cubicBezTo>
                        <a:pt x="3095326" y="728562"/>
                        <a:pt x="3096914" y="761899"/>
                        <a:pt x="3115964" y="760312"/>
                      </a:cubicBezTo>
                      <a:cubicBezTo>
                        <a:pt x="3135014" y="758725"/>
                        <a:pt x="3169939" y="714274"/>
                        <a:pt x="3192164" y="712687"/>
                      </a:cubicBezTo>
                      <a:cubicBezTo>
                        <a:pt x="3214389" y="711100"/>
                        <a:pt x="3225501" y="749199"/>
                        <a:pt x="3249314" y="750787"/>
                      </a:cubicBezTo>
                      <a:cubicBezTo>
                        <a:pt x="3273127" y="752375"/>
                        <a:pt x="3301702" y="722212"/>
                        <a:pt x="3335039" y="722212"/>
                      </a:cubicBezTo>
                      <a:cubicBezTo>
                        <a:pt x="3368376" y="722212"/>
                        <a:pt x="3409652" y="747612"/>
                        <a:pt x="3449339" y="750787"/>
                      </a:cubicBezTo>
                      <a:lnTo>
                        <a:pt x="3573164" y="741262"/>
                      </a:lnTo>
                      <a:lnTo>
                        <a:pt x="3573164" y="741262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EBD79C9-367C-43EE-922C-954B816308DE}"/>
                      </a:ext>
                    </a:extLst>
                  </p:cNvPr>
                  <p:cNvSpPr txBox="1"/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B7F0CC4-E66F-439A-89AC-5B12609E84CC}"/>
                  </a:ext>
                </a:extLst>
              </p:cNvPr>
              <p:cNvCxnSpPr/>
              <p:nvPr/>
            </p:nvCxnSpPr>
            <p:spPr>
              <a:xfrm flipH="1">
                <a:off x="2501656" y="2898686"/>
                <a:ext cx="3062" cy="849171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B2A1AAA-3AA2-4832-957E-71D861022E6A}"/>
                      </a:ext>
                    </a:extLst>
                  </p:cNvPr>
                  <p:cNvSpPr txBox="1"/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4CFDEF3-777A-4A76-A7BE-EE3F5AAFBF96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Parallelogram 79">
                <a:extLst>
                  <a:ext uri="{FF2B5EF4-FFF2-40B4-BE49-F238E27FC236}">
                    <a16:creationId xmlns:a16="http://schemas.microsoft.com/office/drawing/2014/main" id="{C3DE23F0-53D0-400C-B35E-F6EE211B480E}"/>
                  </a:ext>
                </a:extLst>
              </p:cNvPr>
              <p:cNvSpPr/>
              <p:nvPr/>
            </p:nvSpPr>
            <p:spPr>
              <a:xfrm>
                <a:off x="1957156" y="2933207"/>
                <a:ext cx="294667" cy="2240808"/>
              </a:xfrm>
              <a:custGeom>
                <a:avLst/>
                <a:gdLst>
                  <a:gd name="connsiteX0" fmla="*/ 0 w 492416"/>
                  <a:gd name="connsiteY0" fmla="*/ 962514 h 962514"/>
                  <a:gd name="connsiteX1" fmla="*/ 123104 w 492416"/>
                  <a:gd name="connsiteY1" fmla="*/ 0 h 962514"/>
                  <a:gd name="connsiteX2" fmla="*/ 492416 w 492416"/>
                  <a:gd name="connsiteY2" fmla="*/ 0 h 962514"/>
                  <a:gd name="connsiteX3" fmla="*/ 369312 w 492416"/>
                  <a:gd name="connsiteY3" fmla="*/ 962514 h 962514"/>
                  <a:gd name="connsiteX4" fmla="*/ 0 w 492416"/>
                  <a:gd name="connsiteY4" fmla="*/ 962514 h 962514"/>
                  <a:gd name="connsiteX0" fmla="*/ 334096 w 369312"/>
                  <a:gd name="connsiteY0" fmla="*/ 1587666 h 1587666"/>
                  <a:gd name="connsiteX1" fmla="*/ 0 w 369312"/>
                  <a:gd name="connsiteY1" fmla="*/ 0 h 1587666"/>
                  <a:gd name="connsiteX2" fmla="*/ 369312 w 369312"/>
                  <a:gd name="connsiteY2" fmla="*/ 0 h 1587666"/>
                  <a:gd name="connsiteX3" fmla="*/ 246208 w 369312"/>
                  <a:gd name="connsiteY3" fmla="*/ 962514 h 1587666"/>
                  <a:gd name="connsiteX4" fmla="*/ 334096 w 369312"/>
                  <a:gd name="connsiteY4" fmla="*/ 1587666 h 1587666"/>
                  <a:gd name="connsiteX0" fmla="*/ 334096 w 666086"/>
                  <a:gd name="connsiteY0" fmla="*/ 1587666 h 1587666"/>
                  <a:gd name="connsiteX1" fmla="*/ 0 w 666086"/>
                  <a:gd name="connsiteY1" fmla="*/ 0 h 1587666"/>
                  <a:gd name="connsiteX2" fmla="*/ 369312 w 666086"/>
                  <a:gd name="connsiteY2" fmla="*/ 0 h 1587666"/>
                  <a:gd name="connsiteX3" fmla="*/ 666086 w 666086"/>
                  <a:gd name="connsiteY3" fmla="*/ 300041 h 1587666"/>
                  <a:gd name="connsiteX4" fmla="*/ 334096 w 666086"/>
                  <a:gd name="connsiteY4" fmla="*/ 1587666 h 1587666"/>
                  <a:gd name="connsiteX0" fmla="*/ 371418 w 666086"/>
                  <a:gd name="connsiteY0" fmla="*/ 1624988 h 1624988"/>
                  <a:gd name="connsiteX1" fmla="*/ 0 w 666086"/>
                  <a:gd name="connsiteY1" fmla="*/ 0 h 1624988"/>
                  <a:gd name="connsiteX2" fmla="*/ 369312 w 666086"/>
                  <a:gd name="connsiteY2" fmla="*/ 0 h 1624988"/>
                  <a:gd name="connsiteX3" fmla="*/ 666086 w 666086"/>
                  <a:gd name="connsiteY3" fmla="*/ 300041 h 1624988"/>
                  <a:gd name="connsiteX4" fmla="*/ 371418 w 666086"/>
                  <a:gd name="connsiteY4" fmla="*/ 1624988 h 1624988"/>
                  <a:gd name="connsiteX0" fmla="*/ 371418 w 695884"/>
                  <a:gd name="connsiteY0" fmla="*/ 2184825 h 2184825"/>
                  <a:gd name="connsiteX1" fmla="*/ 0 w 695884"/>
                  <a:gd name="connsiteY1" fmla="*/ 559837 h 2184825"/>
                  <a:gd name="connsiteX2" fmla="*/ 695884 w 695884"/>
                  <a:gd name="connsiteY2" fmla="*/ 0 h 2184825"/>
                  <a:gd name="connsiteX3" fmla="*/ 666086 w 695884"/>
                  <a:gd name="connsiteY3" fmla="*/ 859878 h 2184825"/>
                  <a:gd name="connsiteX4" fmla="*/ 371418 w 695884"/>
                  <a:gd name="connsiteY4" fmla="*/ 2184825 h 2184825"/>
                  <a:gd name="connsiteX0" fmla="*/ 26186 w 350652"/>
                  <a:gd name="connsiteY0" fmla="*/ 2184825 h 2184825"/>
                  <a:gd name="connsiteX1" fmla="*/ 0 w 350652"/>
                  <a:gd name="connsiteY1" fmla="*/ 1548881 h 2184825"/>
                  <a:gd name="connsiteX2" fmla="*/ 350652 w 350652"/>
                  <a:gd name="connsiteY2" fmla="*/ 0 h 2184825"/>
                  <a:gd name="connsiteX3" fmla="*/ 320854 w 350652"/>
                  <a:gd name="connsiteY3" fmla="*/ 859878 h 2184825"/>
                  <a:gd name="connsiteX4" fmla="*/ 26186 w 350652"/>
                  <a:gd name="connsiteY4" fmla="*/ 2184825 h 2184825"/>
                  <a:gd name="connsiteX0" fmla="*/ 0 w 361788"/>
                  <a:gd name="connsiteY0" fmla="*/ 2231478 h 2231478"/>
                  <a:gd name="connsiteX1" fmla="*/ 11136 w 361788"/>
                  <a:gd name="connsiteY1" fmla="*/ 1548881 h 2231478"/>
                  <a:gd name="connsiteX2" fmla="*/ 361788 w 361788"/>
                  <a:gd name="connsiteY2" fmla="*/ 0 h 2231478"/>
                  <a:gd name="connsiteX3" fmla="*/ 331990 w 361788"/>
                  <a:gd name="connsiteY3" fmla="*/ 859878 h 2231478"/>
                  <a:gd name="connsiteX4" fmla="*/ 0 w 361788"/>
                  <a:gd name="connsiteY4" fmla="*/ 2231478 h 2231478"/>
                  <a:gd name="connsiteX0" fmla="*/ 0 w 331990"/>
                  <a:gd name="connsiteY0" fmla="*/ 2315453 h 2315453"/>
                  <a:gd name="connsiteX1" fmla="*/ 11136 w 331990"/>
                  <a:gd name="connsiteY1" fmla="*/ 1632856 h 2315453"/>
                  <a:gd name="connsiteX2" fmla="*/ 305805 w 331990"/>
                  <a:gd name="connsiteY2" fmla="*/ 0 h 2315453"/>
                  <a:gd name="connsiteX3" fmla="*/ 331990 w 331990"/>
                  <a:gd name="connsiteY3" fmla="*/ 943853 h 2315453"/>
                  <a:gd name="connsiteX4" fmla="*/ 0 w 331990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632856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548881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83567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18252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240808 h 2240808"/>
                  <a:gd name="connsiteX1" fmla="*/ 1805 w 305805"/>
                  <a:gd name="connsiteY1" fmla="*/ 1343607 h 2240808"/>
                  <a:gd name="connsiteX2" fmla="*/ 305805 w 305805"/>
                  <a:gd name="connsiteY2" fmla="*/ 0 h 2240808"/>
                  <a:gd name="connsiteX3" fmla="*/ 294667 w 305805"/>
                  <a:gd name="connsiteY3" fmla="*/ 869208 h 2240808"/>
                  <a:gd name="connsiteX4" fmla="*/ 0 w 305805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59152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87143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7" h="2240808">
                    <a:moveTo>
                      <a:pt x="0" y="2240808"/>
                    </a:moveTo>
                    <a:cubicBezTo>
                      <a:pt x="602" y="1963513"/>
                      <a:pt x="1203" y="1620902"/>
                      <a:pt x="1805" y="1343607"/>
                    </a:cubicBezTo>
                    <a:lnTo>
                      <a:pt x="287143" y="0"/>
                    </a:lnTo>
                    <a:lnTo>
                      <a:pt x="294667" y="869208"/>
                    </a:lnTo>
                    <a:lnTo>
                      <a:pt x="0" y="22408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7A9170E-C329-498E-A7F6-9B5EDD8AE2F4}"/>
                  </a:ext>
                </a:extLst>
              </p:cNvPr>
              <p:cNvCxnSpPr/>
              <p:nvPr/>
            </p:nvCxnSpPr>
            <p:spPr>
              <a:xfrm flipV="1">
                <a:off x="1955966" y="2931694"/>
                <a:ext cx="276225" cy="138548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9E63996-2A3F-479F-86FF-101B9FDDE34D}"/>
                  </a:ext>
                </a:extLst>
              </p:cNvPr>
              <p:cNvCxnSpPr/>
              <p:nvPr/>
            </p:nvCxnSpPr>
            <p:spPr>
              <a:xfrm flipH="1">
                <a:off x="2232189" y="2925622"/>
                <a:ext cx="261311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398ACD4-0C17-4BD1-90C6-20D70EBE1E59}"/>
                  </a:ext>
                </a:extLst>
              </p:cNvPr>
              <p:cNvCxnSpPr/>
              <p:nvPr/>
            </p:nvCxnSpPr>
            <p:spPr>
              <a:xfrm flipV="1">
                <a:off x="1955966" y="5328759"/>
                <a:ext cx="290459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ACFA2DA-ED07-4142-B3E7-13673E52C987}"/>
                  </a:ext>
                </a:extLst>
              </p:cNvPr>
              <p:cNvCxnSpPr/>
              <p:nvPr/>
            </p:nvCxnSpPr>
            <p:spPr>
              <a:xfrm flipV="1">
                <a:off x="1955966" y="4201339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28E2A1-EE4B-424A-9C89-A190BB93ECFD}"/>
                  </a:ext>
                </a:extLst>
              </p:cNvPr>
              <p:cNvSpPr txBox="1"/>
              <p:nvPr/>
            </p:nvSpPr>
            <p:spPr>
              <a:xfrm>
                <a:off x="6039894" y="2051255"/>
                <a:ext cx="5950747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a previous slide,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were some fixed values, here they represent parameters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28E2A1-EE4B-424A-9C89-A190BB93E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94" y="2051255"/>
                <a:ext cx="5950747" cy="830997"/>
              </a:xfrm>
              <a:prstGeom prst="rect">
                <a:avLst/>
              </a:prstGeom>
              <a:blipFill>
                <a:blip r:embed="rId12"/>
                <a:stretch>
                  <a:fillRect l="-1638" t="-5797" r="-2354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8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71A7D-FB80-499A-B276-72501185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2886534"/>
          </a:xfrm>
        </p:spPr>
        <p:txBody>
          <a:bodyPr/>
          <a:lstStyle/>
          <a:p>
            <a:r>
              <a:rPr lang="en-US" dirty="0"/>
              <a:t>Specification Mining: Try to find values of parameters of a PSTL formula from a given model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Good to know “as-is” properties of the model</a:t>
            </a:r>
          </a:p>
          <a:p>
            <a:pPr lvl="1"/>
            <a:r>
              <a:rPr lang="en-US" dirty="0"/>
              <a:t>Finds worst-case behaviors of the model</a:t>
            </a:r>
          </a:p>
          <a:p>
            <a:pPr lvl="1"/>
            <a:r>
              <a:rPr lang="en-US" dirty="0"/>
              <a:t>Can be used to do design-space exploration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58A08-670B-4460-98D4-C8206CC7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5DA4C-B1DA-45F3-8CF4-AAD93C2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45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7567-0475-47F6-9A3A-0045C58D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Bent-Up Arrow 44">
            <a:extLst>
              <a:ext uri="{FF2B5EF4-FFF2-40B4-BE49-F238E27FC236}">
                <a16:creationId xmlns:a16="http://schemas.microsoft.com/office/drawing/2014/main" id="{F53E86C5-73F9-4020-B8CB-5BF74E96A25A}"/>
              </a:ext>
            </a:extLst>
          </p:cNvPr>
          <p:cNvSpPr/>
          <p:nvPr/>
        </p:nvSpPr>
        <p:spPr>
          <a:xfrm>
            <a:off x="9919538" y="2095891"/>
            <a:ext cx="584200" cy="1642567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46">
            <a:extLst>
              <a:ext uri="{FF2B5EF4-FFF2-40B4-BE49-F238E27FC236}">
                <a16:creationId xmlns:a16="http://schemas.microsoft.com/office/drawing/2014/main" id="{DE2A8A55-1BE2-47D7-8D3A-82B957A9C734}"/>
              </a:ext>
            </a:extLst>
          </p:cNvPr>
          <p:cNvSpPr/>
          <p:nvPr/>
        </p:nvSpPr>
        <p:spPr>
          <a:xfrm>
            <a:off x="4814139" y="3541568"/>
            <a:ext cx="2047976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7">
            <a:extLst>
              <a:ext uri="{FF2B5EF4-FFF2-40B4-BE49-F238E27FC236}">
                <a16:creationId xmlns:a16="http://schemas.microsoft.com/office/drawing/2014/main" id="{173A8B18-29CA-48D2-B4D2-A5615D0B6F26}"/>
              </a:ext>
            </a:extLst>
          </p:cNvPr>
          <p:cNvSpPr/>
          <p:nvPr/>
        </p:nvSpPr>
        <p:spPr>
          <a:xfrm rot="16200000">
            <a:off x="3363138" y="4356041"/>
            <a:ext cx="46671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48">
            <a:extLst>
              <a:ext uri="{FF2B5EF4-FFF2-40B4-BE49-F238E27FC236}">
                <a16:creationId xmlns:a16="http://schemas.microsoft.com/office/drawing/2014/main" id="{18E6CD92-9FB9-4D3C-A43A-2645596DE939}"/>
              </a:ext>
            </a:extLst>
          </p:cNvPr>
          <p:cNvSpPr/>
          <p:nvPr/>
        </p:nvSpPr>
        <p:spPr>
          <a:xfrm>
            <a:off x="6594450" y="1243159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47DED3-EEA6-4FC7-AD10-C8299EC8D14B}"/>
              </a:ext>
            </a:extLst>
          </p:cNvPr>
          <p:cNvGrpSpPr/>
          <p:nvPr/>
        </p:nvGrpSpPr>
        <p:grpSpPr>
          <a:xfrm>
            <a:off x="3419408" y="385657"/>
            <a:ext cx="3147330" cy="1689100"/>
            <a:chOff x="361950" y="1265555"/>
            <a:chExt cx="2994930" cy="1689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1838AF0-E7EC-4AB6-980E-D55D28C05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56D1E29-1405-4F2F-8E83-14C60A8C8DA4}"/>
                </a:ext>
              </a:extLst>
            </p:cNvPr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EB8D7-7692-49F8-A759-CBF6EA667D72}"/>
              </a:ext>
            </a:extLst>
          </p:cNvPr>
          <p:cNvSpPr/>
          <p:nvPr/>
        </p:nvSpPr>
        <p:spPr>
          <a:xfrm>
            <a:off x="2169017" y="3396497"/>
            <a:ext cx="2618815" cy="9032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Parameter Inference: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Find “Tightest” Answers</a:t>
            </a:r>
          </a:p>
        </p:txBody>
      </p:sp>
      <p:sp>
        <p:nvSpPr>
          <p:cNvPr id="13" name="Round Single Corner Rectangle 53">
            <a:extLst>
              <a:ext uri="{FF2B5EF4-FFF2-40B4-BE49-F238E27FC236}">
                <a16:creationId xmlns:a16="http://schemas.microsoft.com/office/drawing/2014/main" id="{5C31287D-4BCE-4393-B49F-D5F219873A06}"/>
              </a:ext>
            </a:extLst>
          </p:cNvPr>
          <p:cNvSpPr/>
          <p:nvPr/>
        </p:nvSpPr>
        <p:spPr>
          <a:xfrm>
            <a:off x="2299538" y="4766489"/>
            <a:ext cx="2819400" cy="1029368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dirty="0">
                <a:solidFill>
                  <a:srgbClr val="FF0000"/>
                </a:solidFill>
              </a:rPr>
              <a:t>??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Bounds on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are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/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Falsification: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trace </a:t>
                </a:r>
                <a:r>
                  <a:rPr lang="en-US" sz="2000" dirty="0"/>
                  <a:t>⊭ Property?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 Single Corner Rectangle 61">
            <a:extLst>
              <a:ext uri="{FF2B5EF4-FFF2-40B4-BE49-F238E27FC236}">
                <a16:creationId xmlns:a16="http://schemas.microsoft.com/office/drawing/2014/main" id="{678FAA89-EF6A-46A4-B1A6-49DF304158B7}"/>
              </a:ext>
            </a:extLst>
          </p:cNvPr>
          <p:cNvSpPr/>
          <p:nvPr/>
        </p:nvSpPr>
        <p:spPr>
          <a:xfrm>
            <a:off x="6862114" y="3400129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3.6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C552E-30B9-497E-9C1A-2B26C5413208}"/>
              </a:ext>
            </a:extLst>
          </p:cNvPr>
          <p:cNvGrpSpPr/>
          <p:nvPr/>
        </p:nvGrpSpPr>
        <p:grpSpPr>
          <a:xfrm>
            <a:off x="4448758" y="1895806"/>
            <a:ext cx="3778763" cy="1297325"/>
            <a:chOff x="4054220" y="2729349"/>
            <a:chExt cx="3778763" cy="1297325"/>
          </a:xfrm>
        </p:grpSpPr>
        <p:sp>
          <p:nvSpPr>
            <p:cNvPr id="17" name="Right Arrow 45">
              <a:extLst>
                <a:ext uri="{FF2B5EF4-FFF2-40B4-BE49-F238E27FC236}">
                  <a16:creationId xmlns:a16="http://schemas.microsoft.com/office/drawing/2014/main" id="{8DB634B9-1C7B-419E-A5DC-911E38E6C500}"/>
                </a:ext>
              </a:extLst>
            </p:cNvPr>
            <p:cNvSpPr/>
            <p:nvPr/>
          </p:nvSpPr>
          <p:spPr>
            <a:xfrm rot="9419247">
              <a:off x="4054220" y="3248008"/>
              <a:ext cx="3778763" cy="354178"/>
            </a:xfrm>
            <a:prstGeom prst="rightArrow">
              <a:avLst/>
            </a:prstGeom>
            <a:solidFill>
              <a:srgbClr val="2148C5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2F2419-B744-40E9-B2C7-682A8C7ED4B6}"/>
                </a:ext>
              </a:extLst>
            </p:cNvPr>
            <p:cNvGrpSpPr/>
            <p:nvPr/>
          </p:nvGrpSpPr>
          <p:grpSpPr>
            <a:xfrm rot="20123384">
              <a:off x="5569085" y="3574264"/>
              <a:ext cx="749031" cy="211288"/>
              <a:chOff x="5181600" y="2295174"/>
              <a:chExt cx="3047999" cy="1577578"/>
            </a:xfrm>
          </p:grpSpPr>
          <p:sp>
            <p:nvSpPr>
              <p:cNvPr id="21" name="Freeform 55">
                <a:extLst>
                  <a:ext uri="{FF2B5EF4-FFF2-40B4-BE49-F238E27FC236}">
                    <a16:creationId xmlns:a16="http://schemas.microsoft.com/office/drawing/2014/main" id="{EF60B066-E94D-47C2-A5AA-C1D03F2F17FC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F387144-E93E-4051-ACF1-A118660BFF43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2EE3B34-6787-42D8-9FFF-A994C64936B9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4387A64-554A-4BCB-875D-84270A6362A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Rounded Rectangle 60">
              <a:extLst>
                <a:ext uri="{FF2B5EF4-FFF2-40B4-BE49-F238E27FC236}">
                  <a16:creationId xmlns:a16="http://schemas.microsoft.com/office/drawing/2014/main" id="{79287837-54E3-429C-BD6F-3A8290EE48B8}"/>
                </a:ext>
              </a:extLst>
            </p:cNvPr>
            <p:cNvSpPr/>
            <p:nvPr/>
          </p:nvSpPr>
          <p:spPr>
            <a:xfrm rot="20086344">
              <a:off x="6528420" y="2729349"/>
              <a:ext cx="914400" cy="49013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DF81B-4AA1-462E-B402-CA2374E8AFDD}"/>
                </a:ext>
              </a:extLst>
            </p:cNvPr>
            <p:cNvSpPr txBox="1"/>
            <p:nvPr/>
          </p:nvSpPr>
          <p:spPr>
            <a:xfrm rot="20206421">
              <a:off x="5301950" y="3718897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5" name="Right Arrow 63">
            <a:extLst>
              <a:ext uri="{FF2B5EF4-FFF2-40B4-BE49-F238E27FC236}">
                <a16:creationId xmlns:a16="http://schemas.microsoft.com/office/drawing/2014/main" id="{2BC7A4F4-FDAE-453C-B7D7-0CBF8CC1FC27}"/>
              </a:ext>
            </a:extLst>
          </p:cNvPr>
          <p:cNvSpPr/>
          <p:nvPr/>
        </p:nvSpPr>
        <p:spPr>
          <a:xfrm rot="5400000">
            <a:off x="2960954" y="2558881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CB88EE-CE22-4E9E-9E45-7A194DC7D6C4}"/>
              </a:ext>
            </a:extLst>
          </p:cNvPr>
          <p:cNvGrpSpPr/>
          <p:nvPr/>
        </p:nvGrpSpPr>
        <p:grpSpPr>
          <a:xfrm>
            <a:off x="3660094" y="2138257"/>
            <a:ext cx="1077844" cy="984524"/>
            <a:chOff x="1741556" y="2971800"/>
            <a:chExt cx="1077844" cy="9845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C84A3D-5A33-4AEE-AE51-6B6400E94077}"/>
                </a:ext>
              </a:extLst>
            </p:cNvPr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9CF129-BDA2-4A59-AFC8-1FEB62E7BFB9}"/>
                  </a:ext>
                </a:extLst>
              </p:cNvPr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27C7F2D-C252-4AD6-96FE-84A3852E2BAF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B1D0C289-E89F-4079-9678-13ED52B483B0}"/>
                    </a:ext>
                  </a:extLst>
                </p:cNvPr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0FDED-AF16-41A4-B387-FCFDD93E2C4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1B27D9-1EDE-4C47-9151-038570E5F354}"/>
                  </a:ext>
                </a:extLst>
              </p:cNvPr>
              <p:cNvSpPr txBox="1"/>
              <p:nvPr/>
            </p:nvSpPr>
            <p:spPr>
              <a:xfrm>
                <a:off x="1777831" y="294733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83C826-8AAB-4BD1-87E0-ACC345528FEA}"/>
                </a:ext>
              </a:extLst>
            </p:cNvPr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7B3F7AB0-E517-4364-98FA-F00E0B2363E1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5BA249-BE45-40F6-87E4-6F1C26B84CFE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EC42E23-C937-4FAF-A13A-251FB684E004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BDAB4B4-CCF3-4963-868C-5D464AE0EA99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AB1988-EE62-4B16-8273-83DA16101389}"/>
                </a:ext>
              </a:extLst>
            </p:cNvPr>
            <p:cNvSpPr txBox="1"/>
            <p:nvPr/>
          </p:nvSpPr>
          <p:spPr>
            <a:xfrm rot="31265">
              <a:off x="1741556" y="364854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D594DA-4037-4AB5-89B1-F14879D7BED8}"/>
                </a:ext>
              </a:extLst>
            </p:cNvPr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891AF2-E12B-4F12-8289-F769166D5F01}"/>
                </a:ext>
              </a:extLst>
            </p:cNvPr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A1AB22-C00D-4C0B-9203-6834CB0ACB0A}"/>
              </a:ext>
            </a:extLst>
          </p:cNvPr>
          <p:cNvSpPr txBox="1"/>
          <p:nvPr/>
        </p:nvSpPr>
        <p:spPr>
          <a:xfrm>
            <a:off x="6285480" y="2522002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Counterexamples</a:t>
            </a:r>
          </a:p>
        </p:txBody>
      </p:sp>
      <p:sp>
        <p:nvSpPr>
          <p:cNvPr id="42" name="Circular Arrow 43">
            <a:extLst>
              <a:ext uri="{FF2B5EF4-FFF2-40B4-BE49-F238E27FC236}">
                <a16:creationId xmlns:a16="http://schemas.microsoft.com/office/drawing/2014/main" id="{44B04E3E-6A60-4484-8138-E48AF7F9D787}"/>
              </a:ext>
            </a:extLst>
          </p:cNvPr>
          <p:cNvSpPr/>
          <p:nvPr/>
        </p:nvSpPr>
        <p:spPr>
          <a:xfrm rot="16033483" flipV="1">
            <a:off x="5997386" y="584836"/>
            <a:ext cx="1154086" cy="4244011"/>
          </a:xfrm>
          <a:prstGeom prst="circularArrow">
            <a:avLst>
              <a:gd name="adj1" fmla="val 12500"/>
              <a:gd name="adj2" fmla="val 3131084"/>
              <a:gd name="adj3" fmla="val 20457681"/>
              <a:gd name="adj4" fmla="val 9190589"/>
              <a:gd name="adj5" fmla="val 125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 Single Corner Rectangle 81">
            <a:extLst>
              <a:ext uri="{FF2B5EF4-FFF2-40B4-BE49-F238E27FC236}">
                <a16:creationId xmlns:a16="http://schemas.microsoft.com/office/drawing/2014/main" id="{5D56DDC9-CC8C-4951-87A1-3B1A933D1A3B}"/>
              </a:ext>
            </a:extLst>
          </p:cNvPr>
          <p:cNvSpPr/>
          <p:nvPr/>
        </p:nvSpPr>
        <p:spPr>
          <a:xfrm>
            <a:off x="8721886" y="4676740"/>
            <a:ext cx="2586087" cy="853551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Settling Time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6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ms</a:t>
            </a:r>
            <a:endParaRPr lang="en-US" b="1" u="sng" dirty="0">
              <a:solidFill>
                <a:srgbClr val="8EFCF9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Overshoot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5.5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KPa</a:t>
            </a:r>
            <a:endParaRPr lang="en-US" u="sng" dirty="0">
              <a:solidFill>
                <a:srgbClr val="8EFCF9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Upper Bound on x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</a:t>
            </a:r>
            <a:endParaRPr lang="en-US" u="sng" dirty="0">
              <a:solidFill>
                <a:srgbClr val="8EFCF9"/>
              </a:solidFill>
            </a:endParaRPr>
          </a:p>
        </p:txBody>
      </p:sp>
      <p:sp>
        <p:nvSpPr>
          <p:cNvPr id="44" name="Right Arrow 82">
            <a:extLst>
              <a:ext uri="{FF2B5EF4-FFF2-40B4-BE49-F238E27FC236}">
                <a16:creationId xmlns:a16="http://schemas.microsoft.com/office/drawing/2014/main" id="{F49BD7BE-3417-4FB1-9F91-3ECAA5F84ABB}"/>
              </a:ext>
            </a:extLst>
          </p:cNvPr>
          <p:cNvSpPr/>
          <p:nvPr/>
        </p:nvSpPr>
        <p:spPr>
          <a:xfrm rot="5400000">
            <a:off x="9536280" y="3219408"/>
            <a:ext cx="2575451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EA5E7B-5750-4615-972C-A26A3BBA2646}"/>
              </a:ext>
            </a:extLst>
          </p:cNvPr>
          <p:cNvGrpSpPr/>
          <p:nvPr/>
        </p:nvGrpSpPr>
        <p:grpSpPr>
          <a:xfrm>
            <a:off x="5030428" y="2197072"/>
            <a:ext cx="1157692" cy="855585"/>
            <a:chOff x="4610648" y="3030616"/>
            <a:chExt cx="1157692" cy="855585"/>
          </a:xfrm>
        </p:grpSpPr>
        <p:sp>
          <p:nvSpPr>
            <p:cNvPr id="46" name="Snip Single Corner Rectangle 100">
              <a:extLst>
                <a:ext uri="{FF2B5EF4-FFF2-40B4-BE49-F238E27FC236}">
                  <a16:creationId xmlns:a16="http://schemas.microsoft.com/office/drawing/2014/main" id="{D270CE16-C6C1-4F15-9F72-6CA144EE2F1B}"/>
                </a:ext>
              </a:extLst>
            </p:cNvPr>
            <p:cNvSpPr/>
            <p:nvPr/>
          </p:nvSpPr>
          <p:spPr>
            <a:xfrm>
              <a:off x="4648200" y="3030616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2379FF-8305-4607-ACAB-BFED52F00CAE}"/>
                </a:ext>
              </a:extLst>
            </p:cNvPr>
            <p:cNvGrpSpPr/>
            <p:nvPr/>
          </p:nvGrpSpPr>
          <p:grpSpPr>
            <a:xfrm>
              <a:off x="4630615" y="3055536"/>
              <a:ext cx="995216" cy="307777"/>
              <a:chOff x="3106615" y="3055535"/>
              <a:chExt cx="995216" cy="30777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F63EE0-FB4C-4E74-B93A-7E95A1DF8FF7}"/>
                  </a:ext>
                </a:extLst>
              </p:cNvPr>
              <p:cNvGrpSpPr/>
              <p:nvPr/>
            </p:nvGrpSpPr>
            <p:grpSpPr>
              <a:xfrm>
                <a:off x="3352800" y="3121992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9" name="Freeform 104">
                  <a:extLst>
                    <a:ext uri="{FF2B5EF4-FFF2-40B4-BE49-F238E27FC236}">
                      <a16:creationId xmlns:a16="http://schemas.microsoft.com/office/drawing/2014/main" id="{181516FE-2F4E-4E6C-85AD-3D4EC5D8EB35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B003AD9-602A-4589-A1CA-71960DC1FAC8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601B5CB-1F8D-4015-9CAD-A821911214E6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FCEFEF1B-8E90-44B5-99F5-56DCD0B2FBDA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C1A341-1863-4C39-9155-E8D9E390241A}"/>
                  </a:ext>
                </a:extLst>
              </p:cNvPr>
              <p:cNvSpPr txBox="1"/>
              <p:nvPr/>
            </p:nvSpPr>
            <p:spPr>
              <a:xfrm rot="31265">
                <a:off x="3106615" y="3055535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88D9F2-EC75-4772-9FD0-A8387796175E}"/>
                </a:ext>
              </a:extLst>
            </p:cNvPr>
            <p:cNvSpPr/>
            <p:nvPr/>
          </p:nvSpPr>
          <p:spPr>
            <a:xfrm>
              <a:off x="5170170" y="3347679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F81F6FD-7F0F-4F0A-82B0-8F91B6B4A43F}"/>
                </a:ext>
              </a:extLst>
            </p:cNvPr>
            <p:cNvSpPr/>
            <p:nvPr/>
          </p:nvSpPr>
          <p:spPr>
            <a:xfrm>
              <a:off x="5170170" y="3484951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9E050-BE36-48F0-9F29-B0D2F88D520B}"/>
                </a:ext>
              </a:extLst>
            </p:cNvPr>
            <p:cNvGrpSpPr/>
            <p:nvPr/>
          </p:nvGrpSpPr>
          <p:grpSpPr>
            <a:xfrm>
              <a:off x="4610648" y="3543155"/>
              <a:ext cx="1028152" cy="307777"/>
              <a:chOff x="3086648" y="3543154"/>
              <a:chExt cx="1028152" cy="30777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F06F449-69E5-4485-AC43-27999D74BE78}"/>
                  </a:ext>
                </a:extLst>
              </p:cNvPr>
              <p:cNvGrpSpPr/>
              <p:nvPr/>
            </p:nvGrpSpPr>
            <p:grpSpPr>
              <a:xfrm>
                <a:off x="3365769" y="3608953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3" name="Freeform 113">
                  <a:extLst>
                    <a:ext uri="{FF2B5EF4-FFF2-40B4-BE49-F238E27FC236}">
                      <a16:creationId xmlns:a16="http://schemas.microsoft.com/office/drawing/2014/main" id="{47BBC36E-3E13-4D03-89FC-0DA66D26C8E3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7F8DC95-139E-4C0B-A37D-03AB289BDCD1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1F0C3930-53C9-4BEE-97D4-724260C8AE63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556E500A-FF2B-409C-8F3B-AC9950809B0F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A98C2C-0E01-4299-A710-08A8BD9AEDB9}"/>
                  </a:ext>
                </a:extLst>
              </p:cNvPr>
              <p:cNvSpPr txBox="1"/>
              <p:nvPr/>
            </p:nvSpPr>
            <p:spPr>
              <a:xfrm rot="31265">
                <a:off x="3086648" y="3543154"/>
                <a:ext cx="320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n.</a:t>
                </a:r>
              </a:p>
            </p:txBody>
          </p:sp>
        </p:grpSp>
      </p:grpSp>
      <p:sp>
        <p:nvSpPr>
          <p:cNvPr id="63" name="Rounded Rectangle 117">
            <a:extLst>
              <a:ext uri="{FF2B5EF4-FFF2-40B4-BE49-F238E27FC236}">
                <a16:creationId xmlns:a16="http://schemas.microsoft.com/office/drawing/2014/main" id="{B52F3444-6223-4D4D-8D61-3D9E43BD49A9}"/>
              </a:ext>
            </a:extLst>
          </p:cNvPr>
          <p:cNvSpPr/>
          <p:nvPr/>
        </p:nvSpPr>
        <p:spPr>
          <a:xfrm rot="20086344">
            <a:off x="8153595" y="2414620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4" name="Rounded Rectangle 80">
            <a:extLst>
              <a:ext uri="{FF2B5EF4-FFF2-40B4-BE49-F238E27FC236}">
                <a16:creationId xmlns:a16="http://schemas.microsoft.com/office/drawing/2014/main" id="{51B20415-1788-4142-9466-A8FDE0CDA2A8}"/>
              </a:ext>
            </a:extLst>
          </p:cNvPr>
          <p:cNvSpPr/>
          <p:nvPr/>
        </p:nvSpPr>
        <p:spPr>
          <a:xfrm>
            <a:off x="10625020" y="3039075"/>
            <a:ext cx="914400" cy="502493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7D19"/>
                </a:solidFill>
              </a:rPr>
              <a:t>NO</a:t>
            </a:r>
          </a:p>
        </p:txBody>
      </p:sp>
      <p:sp>
        <p:nvSpPr>
          <p:cNvPr id="65" name="Round Single Corner Rectangle 118">
            <a:extLst>
              <a:ext uri="{FF2B5EF4-FFF2-40B4-BE49-F238E27FC236}">
                <a16:creationId xmlns:a16="http://schemas.microsoft.com/office/drawing/2014/main" id="{0899B5DB-1CB1-4109-9F38-980D6FA87EF7}"/>
              </a:ext>
            </a:extLst>
          </p:cNvPr>
          <p:cNvSpPr/>
          <p:nvPr/>
        </p:nvSpPr>
        <p:spPr>
          <a:xfrm>
            <a:off x="6862113" y="3401198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6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5.5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6F1672B7-8A65-40D9-88C9-35F9859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" y="430374"/>
            <a:ext cx="1869032" cy="5232408"/>
          </a:xfrm>
        </p:spPr>
        <p:txBody>
          <a:bodyPr lIns="0" tIns="0" rIns="0" bIns="0">
            <a:normAutofit/>
          </a:bodyPr>
          <a:lstStyle/>
          <a:p>
            <a:r>
              <a:rPr lang="en-US" sz="2800" b="1" dirty="0"/>
              <a:t>Specification Mining</a:t>
            </a:r>
          </a:p>
        </p:txBody>
      </p:sp>
    </p:spTree>
    <p:extLst>
      <p:ext uri="{BB962C8B-B14F-4D97-AF65-F5344CB8AC3E}">
        <p14:creationId xmlns:p14="http://schemas.microsoft.com/office/powerpoint/2010/main" val="6859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5" grpId="0" animBg="1"/>
      <p:bldP spid="41" grpId="0"/>
      <p:bldP spid="41" grpId="1"/>
      <p:bldP spid="42" grpId="0" animBg="1"/>
      <p:bldP spid="42" grpId="1" animBg="1"/>
      <p:bldP spid="43" grpId="0" animBg="1"/>
      <p:bldP spid="44" grpId="0" animBg="1"/>
      <p:bldP spid="63" grpId="0" animBg="1"/>
      <p:bldP spid="63" grpId="1" animBg="1"/>
      <p:bldP spid="64" grpId="0" animBg="1"/>
      <p:bldP spid="6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7567-0475-47F6-9A3A-0045C58D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Bent-Up Arrow 44">
            <a:extLst>
              <a:ext uri="{FF2B5EF4-FFF2-40B4-BE49-F238E27FC236}">
                <a16:creationId xmlns:a16="http://schemas.microsoft.com/office/drawing/2014/main" id="{F53E86C5-73F9-4020-B8CB-5BF74E96A25A}"/>
              </a:ext>
            </a:extLst>
          </p:cNvPr>
          <p:cNvSpPr/>
          <p:nvPr/>
        </p:nvSpPr>
        <p:spPr>
          <a:xfrm>
            <a:off x="9919538" y="2095891"/>
            <a:ext cx="584200" cy="1642567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46">
            <a:extLst>
              <a:ext uri="{FF2B5EF4-FFF2-40B4-BE49-F238E27FC236}">
                <a16:creationId xmlns:a16="http://schemas.microsoft.com/office/drawing/2014/main" id="{DE2A8A55-1BE2-47D7-8D3A-82B957A9C734}"/>
              </a:ext>
            </a:extLst>
          </p:cNvPr>
          <p:cNvSpPr/>
          <p:nvPr/>
        </p:nvSpPr>
        <p:spPr>
          <a:xfrm>
            <a:off x="4814139" y="3541568"/>
            <a:ext cx="2047976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7">
            <a:extLst>
              <a:ext uri="{FF2B5EF4-FFF2-40B4-BE49-F238E27FC236}">
                <a16:creationId xmlns:a16="http://schemas.microsoft.com/office/drawing/2014/main" id="{173A8B18-29CA-48D2-B4D2-A5615D0B6F26}"/>
              </a:ext>
            </a:extLst>
          </p:cNvPr>
          <p:cNvSpPr/>
          <p:nvPr/>
        </p:nvSpPr>
        <p:spPr>
          <a:xfrm rot="16200000">
            <a:off x="3363138" y="4356041"/>
            <a:ext cx="46671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48">
            <a:extLst>
              <a:ext uri="{FF2B5EF4-FFF2-40B4-BE49-F238E27FC236}">
                <a16:creationId xmlns:a16="http://schemas.microsoft.com/office/drawing/2014/main" id="{18E6CD92-9FB9-4D3C-A43A-2645596DE939}"/>
              </a:ext>
            </a:extLst>
          </p:cNvPr>
          <p:cNvSpPr/>
          <p:nvPr/>
        </p:nvSpPr>
        <p:spPr>
          <a:xfrm>
            <a:off x="6594450" y="1243159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47DED3-EEA6-4FC7-AD10-C8299EC8D14B}"/>
              </a:ext>
            </a:extLst>
          </p:cNvPr>
          <p:cNvGrpSpPr/>
          <p:nvPr/>
        </p:nvGrpSpPr>
        <p:grpSpPr>
          <a:xfrm>
            <a:off x="3419408" y="385657"/>
            <a:ext cx="3147330" cy="1689100"/>
            <a:chOff x="361950" y="1265555"/>
            <a:chExt cx="2994930" cy="1689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1838AF0-E7EC-4AB6-980E-D55D28C05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56D1E29-1405-4F2F-8E83-14C60A8C8DA4}"/>
                </a:ext>
              </a:extLst>
            </p:cNvPr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EB8D7-7692-49F8-A759-CBF6EA667D72}"/>
              </a:ext>
            </a:extLst>
          </p:cNvPr>
          <p:cNvSpPr/>
          <p:nvPr/>
        </p:nvSpPr>
        <p:spPr>
          <a:xfrm>
            <a:off x="2169017" y="3396497"/>
            <a:ext cx="2618815" cy="9032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Parameter Inference: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Find “Tightest” Answers</a:t>
            </a:r>
          </a:p>
        </p:txBody>
      </p:sp>
      <p:sp>
        <p:nvSpPr>
          <p:cNvPr id="13" name="Round Single Corner Rectangle 53">
            <a:extLst>
              <a:ext uri="{FF2B5EF4-FFF2-40B4-BE49-F238E27FC236}">
                <a16:creationId xmlns:a16="http://schemas.microsoft.com/office/drawing/2014/main" id="{5C31287D-4BCE-4393-B49F-D5F219873A06}"/>
              </a:ext>
            </a:extLst>
          </p:cNvPr>
          <p:cNvSpPr/>
          <p:nvPr/>
        </p:nvSpPr>
        <p:spPr>
          <a:xfrm>
            <a:off x="2299538" y="4766489"/>
            <a:ext cx="2819400" cy="1029368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dirty="0">
                <a:solidFill>
                  <a:srgbClr val="FF0000"/>
                </a:solidFill>
              </a:rPr>
              <a:t>??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Bounds on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are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/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Falsification: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trace </a:t>
                </a:r>
                <a:r>
                  <a:rPr lang="en-US" sz="2000" dirty="0"/>
                  <a:t>⊭ Property?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 Single Corner Rectangle 61">
            <a:extLst>
              <a:ext uri="{FF2B5EF4-FFF2-40B4-BE49-F238E27FC236}">
                <a16:creationId xmlns:a16="http://schemas.microsoft.com/office/drawing/2014/main" id="{678FAA89-EF6A-46A4-B1A6-49DF304158B7}"/>
              </a:ext>
            </a:extLst>
          </p:cNvPr>
          <p:cNvSpPr/>
          <p:nvPr/>
        </p:nvSpPr>
        <p:spPr>
          <a:xfrm>
            <a:off x="6862114" y="3400129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3.6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C552E-30B9-497E-9C1A-2B26C5413208}"/>
              </a:ext>
            </a:extLst>
          </p:cNvPr>
          <p:cNvGrpSpPr/>
          <p:nvPr/>
        </p:nvGrpSpPr>
        <p:grpSpPr>
          <a:xfrm>
            <a:off x="4448758" y="1895806"/>
            <a:ext cx="3778763" cy="1297325"/>
            <a:chOff x="4054220" y="2729349"/>
            <a:chExt cx="3778763" cy="1297325"/>
          </a:xfrm>
        </p:grpSpPr>
        <p:sp>
          <p:nvSpPr>
            <p:cNvPr id="17" name="Right Arrow 45">
              <a:extLst>
                <a:ext uri="{FF2B5EF4-FFF2-40B4-BE49-F238E27FC236}">
                  <a16:creationId xmlns:a16="http://schemas.microsoft.com/office/drawing/2014/main" id="{8DB634B9-1C7B-419E-A5DC-911E38E6C500}"/>
                </a:ext>
              </a:extLst>
            </p:cNvPr>
            <p:cNvSpPr/>
            <p:nvPr/>
          </p:nvSpPr>
          <p:spPr>
            <a:xfrm rot="9419247">
              <a:off x="4054220" y="3248008"/>
              <a:ext cx="3778763" cy="354178"/>
            </a:xfrm>
            <a:prstGeom prst="rightArrow">
              <a:avLst/>
            </a:prstGeom>
            <a:solidFill>
              <a:srgbClr val="2148C5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2F2419-B744-40E9-B2C7-682A8C7ED4B6}"/>
                </a:ext>
              </a:extLst>
            </p:cNvPr>
            <p:cNvGrpSpPr/>
            <p:nvPr/>
          </p:nvGrpSpPr>
          <p:grpSpPr>
            <a:xfrm rot="20123384">
              <a:off x="5569085" y="3574264"/>
              <a:ext cx="749031" cy="211288"/>
              <a:chOff x="5181600" y="2295174"/>
              <a:chExt cx="3047999" cy="1577578"/>
            </a:xfrm>
          </p:grpSpPr>
          <p:sp>
            <p:nvSpPr>
              <p:cNvPr id="21" name="Freeform 55">
                <a:extLst>
                  <a:ext uri="{FF2B5EF4-FFF2-40B4-BE49-F238E27FC236}">
                    <a16:creationId xmlns:a16="http://schemas.microsoft.com/office/drawing/2014/main" id="{EF60B066-E94D-47C2-A5AA-C1D03F2F17FC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F387144-E93E-4051-ACF1-A118660BFF43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2EE3B34-6787-42D8-9FFF-A994C64936B9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4387A64-554A-4BCB-875D-84270A6362A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Rounded Rectangle 60">
              <a:extLst>
                <a:ext uri="{FF2B5EF4-FFF2-40B4-BE49-F238E27FC236}">
                  <a16:creationId xmlns:a16="http://schemas.microsoft.com/office/drawing/2014/main" id="{79287837-54E3-429C-BD6F-3A8290EE48B8}"/>
                </a:ext>
              </a:extLst>
            </p:cNvPr>
            <p:cNvSpPr/>
            <p:nvPr/>
          </p:nvSpPr>
          <p:spPr>
            <a:xfrm rot="20086344">
              <a:off x="6528420" y="2729349"/>
              <a:ext cx="914400" cy="49013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DF81B-4AA1-462E-B402-CA2374E8AFDD}"/>
                </a:ext>
              </a:extLst>
            </p:cNvPr>
            <p:cNvSpPr txBox="1"/>
            <p:nvPr/>
          </p:nvSpPr>
          <p:spPr>
            <a:xfrm rot="20206421">
              <a:off x="5301950" y="3718897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5" name="Right Arrow 63">
            <a:extLst>
              <a:ext uri="{FF2B5EF4-FFF2-40B4-BE49-F238E27FC236}">
                <a16:creationId xmlns:a16="http://schemas.microsoft.com/office/drawing/2014/main" id="{2BC7A4F4-FDAE-453C-B7D7-0CBF8CC1FC27}"/>
              </a:ext>
            </a:extLst>
          </p:cNvPr>
          <p:cNvSpPr/>
          <p:nvPr/>
        </p:nvSpPr>
        <p:spPr>
          <a:xfrm rot="5400000">
            <a:off x="2960954" y="2558881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CB88EE-CE22-4E9E-9E45-7A194DC7D6C4}"/>
              </a:ext>
            </a:extLst>
          </p:cNvPr>
          <p:cNvGrpSpPr/>
          <p:nvPr/>
        </p:nvGrpSpPr>
        <p:grpSpPr>
          <a:xfrm>
            <a:off x="3660094" y="2138257"/>
            <a:ext cx="1077844" cy="984524"/>
            <a:chOff x="1741556" y="2971800"/>
            <a:chExt cx="1077844" cy="9845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C84A3D-5A33-4AEE-AE51-6B6400E94077}"/>
                </a:ext>
              </a:extLst>
            </p:cNvPr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9CF129-BDA2-4A59-AFC8-1FEB62E7BFB9}"/>
                  </a:ext>
                </a:extLst>
              </p:cNvPr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27C7F2D-C252-4AD6-96FE-84A3852E2BAF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B1D0C289-E89F-4079-9678-13ED52B483B0}"/>
                    </a:ext>
                  </a:extLst>
                </p:cNvPr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0FDED-AF16-41A4-B387-FCFDD93E2C4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1B27D9-1EDE-4C47-9151-038570E5F354}"/>
                  </a:ext>
                </a:extLst>
              </p:cNvPr>
              <p:cNvSpPr txBox="1"/>
              <p:nvPr/>
            </p:nvSpPr>
            <p:spPr>
              <a:xfrm>
                <a:off x="1777831" y="294733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83C826-8AAB-4BD1-87E0-ACC345528FEA}"/>
                </a:ext>
              </a:extLst>
            </p:cNvPr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7B3F7AB0-E517-4364-98FA-F00E0B2363E1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5BA249-BE45-40F6-87E4-6F1C26B84CFE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EC42E23-C937-4FAF-A13A-251FB684E004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BDAB4B4-CCF3-4963-868C-5D464AE0EA99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AB1988-EE62-4B16-8273-83DA16101389}"/>
                </a:ext>
              </a:extLst>
            </p:cNvPr>
            <p:cNvSpPr txBox="1"/>
            <p:nvPr/>
          </p:nvSpPr>
          <p:spPr>
            <a:xfrm rot="31265">
              <a:off x="1741556" y="364854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D594DA-4037-4AB5-89B1-F14879D7BED8}"/>
                </a:ext>
              </a:extLst>
            </p:cNvPr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891AF2-E12B-4F12-8289-F769166D5F01}"/>
                </a:ext>
              </a:extLst>
            </p:cNvPr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A1AB22-C00D-4C0B-9203-6834CB0ACB0A}"/>
              </a:ext>
            </a:extLst>
          </p:cNvPr>
          <p:cNvSpPr txBox="1"/>
          <p:nvPr/>
        </p:nvSpPr>
        <p:spPr>
          <a:xfrm>
            <a:off x="6285480" y="2522002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Counterexamples</a:t>
            </a:r>
          </a:p>
        </p:txBody>
      </p:sp>
      <p:sp>
        <p:nvSpPr>
          <p:cNvPr id="42" name="Circular Arrow 43">
            <a:extLst>
              <a:ext uri="{FF2B5EF4-FFF2-40B4-BE49-F238E27FC236}">
                <a16:creationId xmlns:a16="http://schemas.microsoft.com/office/drawing/2014/main" id="{44B04E3E-6A60-4484-8138-E48AF7F9D787}"/>
              </a:ext>
            </a:extLst>
          </p:cNvPr>
          <p:cNvSpPr/>
          <p:nvPr/>
        </p:nvSpPr>
        <p:spPr>
          <a:xfrm rot="16033483" flipV="1">
            <a:off x="5997386" y="584836"/>
            <a:ext cx="1154086" cy="4244011"/>
          </a:xfrm>
          <a:prstGeom prst="circularArrow">
            <a:avLst>
              <a:gd name="adj1" fmla="val 12500"/>
              <a:gd name="adj2" fmla="val 3131084"/>
              <a:gd name="adj3" fmla="val 20457681"/>
              <a:gd name="adj4" fmla="val 9190589"/>
              <a:gd name="adj5" fmla="val 125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 Single Corner Rectangle 81">
            <a:extLst>
              <a:ext uri="{FF2B5EF4-FFF2-40B4-BE49-F238E27FC236}">
                <a16:creationId xmlns:a16="http://schemas.microsoft.com/office/drawing/2014/main" id="{5D56DDC9-CC8C-4951-87A1-3B1A933D1A3B}"/>
              </a:ext>
            </a:extLst>
          </p:cNvPr>
          <p:cNvSpPr/>
          <p:nvPr/>
        </p:nvSpPr>
        <p:spPr>
          <a:xfrm>
            <a:off x="8721886" y="4676740"/>
            <a:ext cx="2586087" cy="853551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Settling Time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6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ms</a:t>
            </a:r>
            <a:endParaRPr lang="en-US" b="1" u="sng" dirty="0">
              <a:solidFill>
                <a:srgbClr val="8EFCF9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Overshoot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5.5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KPa</a:t>
            </a:r>
            <a:endParaRPr lang="en-US" u="sng" dirty="0">
              <a:solidFill>
                <a:srgbClr val="8EFCF9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Upper Bound on x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</a:t>
            </a:r>
            <a:endParaRPr lang="en-US" u="sng" dirty="0">
              <a:solidFill>
                <a:srgbClr val="8EFCF9"/>
              </a:solidFill>
            </a:endParaRPr>
          </a:p>
        </p:txBody>
      </p:sp>
      <p:sp>
        <p:nvSpPr>
          <p:cNvPr id="44" name="Right Arrow 82">
            <a:extLst>
              <a:ext uri="{FF2B5EF4-FFF2-40B4-BE49-F238E27FC236}">
                <a16:creationId xmlns:a16="http://schemas.microsoft.com/office/drawing/2014/main" id="{F49BD7BE-3417-4FB1-9F91-3ECAA5F84ABB}"/>
              </a:ext>
            </a:extLst>
          </p:cNvPr>
          <p:cNvSpPr/>
          <p:nvPr/>
        </p:nvSpPr>
        <p:spPr>
          <a:xfrm rot="5400000">
            <a:off x="9536280" y="3219408"/>
            <a:ext cx="2575451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EA5E7B-5750-4615-972C-A26A3BBA2646}"/>
              </a:ext>
            </a:extLst>
          </p:cNvPr>
          <p:cNvGrpSpPr/>
          <p:nvPr/>
        </p:nvGrpSpPr>
        <p:grpSpPr>
          <a:xfrm>
            <a:off x="5030428" y="2197072"/>
            <a:ext cx="1157692" cy="855585"/>
            <a:chOff x="4610648" y="3030616"/>
            <a:chExt cx="1157692" cy="855585"/>
          </a:xfrm>
        </p:grpSpPr>
        <p:sp>
          <p:nvSpPr>
            <p:cNvPr id="46" name="Snip Single Corner Rectangle 100">
              <a:extLst>
                <a:ext uri="{FF2B5EF4-FFF2-40B4-BE49-F238E27FC236}">
                  <a16:creationId xmlns:a16="http://schemas.microsoft.com/office/drawing/2014/main" id="{D270CE16-C6C1-4F15-9F72-6CA144EE2F1B}"/>
                </a:ext>
              </a:extLst>
            </p:cNvPr>
            <p:cNvSpPr/>
            <p:nvPr/>
          </p:nvSpPr>
          <p:spPr>
            <a:xfrm>
              <a:off x="4648200" y="3030616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2379FF-8305-4607-ACAB-BFED52F00CAE}"/>
                </a:ext>
              </a:extLst>
            </p:cNvPr>
            <p:cNvGrpSpPr/>
            <p:nvPr/>
          </p:nvGrpSpPr>
          <p:grpSpPr>
            <a:xfrm>
              <a:off x="4630615" y="3055536"/>
              <a:ext cx="995216" cy="307777"/>
              <a:chOff x="3106615" y="3055535"/>
              <a:chExt cx="995216" cy="30777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F63EE0-FB4C-4E74-B93A-7E95A1DF8FF7}"/>
                  </a:ext>
                </a:extLst>
              </p:cNvPr>
              <p:cNvGrpSpPr/>
              <p:nvPr/>
            </p:nvGrpSpPr>
            <p:grpSpPr>
              <a:xfrm>
                <a:off x="3352800" y="3121992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9" name="Freeform 104">
                  <a:extLst>
                    <a:ext uri="{FF2B5EF4-FFF2-40B4-BE49-F238E27FC236}">
                      <a16:creationId xmlns:a16="http://schemas.microsoft.com/office/drawing/2014/main" id="{181516FE-2F4E-4E6C-85AD-3D4EC5D8EB35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B003AD9-602A-4589-A1CA-71960DC1FAC8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601B5CB-1F8D-4015-9CAD-A821911214E6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FCEFEF1B-8E90-44B5-99F5-56DCD0B2FBDA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C1A341-1863-4C39-9155-E8D9E390241A}"/>
                  </a:ext>
                </a:extLst>
              </p:cNvPr>
              <p:cNvSpPr txBox="1"/>
              <p:nvPr/>
            </p:nvSpPr>
            <p:spPr>
              <a:xfrm rot="31265">
                <a:off x="3106615" y="3055535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88D9F2-EC75-4772-9FD0-A8387796175E}"/>
                </a:ext>
              </a:extLst>
            </p:cNvPr>
            <p:cNvSpPr/>
            <p:nvPr/>
          </p:nvSpPr>
          <p:spPr>
            <a:xfrm>
              <a:off x="5170170" y="3347679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F81F6FD-7F0F-4F0A-82B0-8F91B6B4A43F}"/>
                </a:ext>
              </a:extLst>
            </p:cNvPr>
            <p:cNvSpPr/>
            <p:nvPr/>
          </p:nvSpPr>
          <p:spPr>
            <a:xfrm>
              <a:off x="5170170" y="3484951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9E050-BE36-48F0-9F29-B0D2F88D520B}"/>
                </a:ext>
              </a:extLst>
            </p:cNvPr>
            <p:cNvGrpSpPr/>
            <p:nvPr/>
          </p:nvGrpSpPr>
          <p:grpSpPr>
            <a:xfrm>
              <a:off x="4610648" y="3543155"/>
              <a:ext cx="1028152" cy="307777"/>
              <a:chOff x="3086648" y="3543154"/>
              <a:chExt cx="1028152" cy="30777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F06F449-69E5-4485-AC43-27999D74BE78}"/>
                  </a:ext>
                </a:extLst>
              </p:cNvPr>
              <p:cNvGrpSpPr/>
              <p:nvPr/>
            </p:nvGrpSpPr>
            <p:grpSpPr>
              <a:xfrm>
                <a:off x="3365769" y="3608953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3" name="Freeform 113">
                  <a:extLst>
                    <a:ext uri="{FF2B5EF4-FFF2-40B4-BE49-F238E27FC236}">
                      <a16:creationId xmlns:a16="http://schemas.microsoft.com/office/drawing/2014/main" id="{47BBC36E-3E13-4D03-89FC-0DA66D26C8E3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7F8DC95-139E-4C0B-A37D-03AB289BDCD1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1F0C3930-53C9-4BEE-97D4-724260C8AE63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556E500A-FF2B-409C-8F3B-AC9950809B0F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A98C2C-0E01-4299-A710-08A8BD9AEDB9}"/>
                  </a:ext>
                </a:extLst>
              </p:cNvPr>
              <p:cNvSpPr txBox="1"/>
              <p:nvPr/>
            </p:nvSpPr>
            <p:spPr>
              <a:xfrm rot="31265">
                <a:off x="3086648" y="3543154"/>
                <a:ext cx="320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n.</a:t>
                </a:r>
              </a:p>
            </p:txBody>
          </p:sp>
        </p:grpSp>
      </p:grpSp>
      <p:sp>
        <p:nvSpPr>
          <p:cNvPr id="63" name="Rounded Rectangle 117">
            <a:extLst>
              <a:ext uri="{FF2B5EF4-FFF2-40B4-BE49-F238E27FC236}">
                <a16:creationId xmlns:a16="http://schemas.microsoft.com/office/drawing/2014/main" id="{B52F3444-6223-4D4D-8D61-3D9E43BD49A9}"/>
              </a:ext>
            </a:extLst>
          </p:cNvPr>
          <p:cNvSpPr/>
          <p:nvPr/>
        </p:nvSpPr>
        <p:spPr>
          <a:xfrm rot="20086344">
            <a:off x="8153595" y="2414620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4" name="Rounded Rectangle 80">
            <a:extLst>
              <a:ext uri="{FF2B5EF4-FFF2-40B4-BE49-F238E27FC236}">
                <a16:creationId xmlns:a16="http://schemas.microsoft.com/office/drawing/2014/main" id="{51B20415-1788-4142-9466-A8FDE0CDA2A8}"/>
              </a:ext>
            </a:extLst>
          </p:cNvPr>
          <p:cNvSpPr/>
          <p:nvPr/>
        </p:nvSpPr>
        <p:spPr>
          <a:xfrm>
            <a:off x="10625020" y="3039075"/>
            <a:ext cx="914400" cy="502493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7D19"/>
                </a:solidFill>
              </a:rPr>
              <a:t>NO</a:t>
            </a:r>
          </a:p>
        </p:txBody>
      </p:sp>
      <p:sp>
        <p:nvSpPr>
          <p:cNvPr id="65" name="Round Single Corner Rectangle 118">
            <a:extLst>
              <a:ext uri="{FF2B5EF4-FFF2-40B4-BE49-F238E27FC236}">
                <a16:creationId xmlns:a16="http://schemas.microsoft.com/office/drawing/2014/main" id="{0899B5DB-1CB1-4109-9F38-980D6FA87EF7}"/>
              </a:ext>
            </a:extLst>
          </p:cNvPr>
          <p:cNvSpPr/>
          <p:nvPr/>
        </p:nvSpPr>
        <p:spPr>
          <a:xfrm>
            <a:off x="6862113" y="3401198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6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5.5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ECA260-822D-407D-8ED9-4E8AF5DD60C0}"/>
              </a:ext>
            </a:extLst>
          </p:cNvPr>
          <p:cNvSpPr/>
          <p:nvPr/>
        </p:nvSpPr>
        <p:spPr>
          <a:xfrm>
            <a:off x="2919230" y="2486544"/>
            <a:ext cx="808186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Secret Sauce: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Infer parameters for a given PSTL formula from traces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Falsify given STL formula</a:t>
            </a: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6F1672B7-8A65-40D9-88C9-35F9859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" y="430374"/>
            <a:ext cx="1869032" cy="5232408"/>
          </a:xfrm>
        </p:spPr>
        <p:txBody>
          <a:bodyPr lIns="0" tIns="0" rIns="0" bIns="0">
            <a:normAutofit/>
          </a:bodyPr>
          <a:lstStyle/>
          <a:p>
            <a:r>
              <a:rPr lang="en-US" sz="2800" b="1" dirty="0"/>
              <a:t>Specification Mining</a:t>
            </a:r>
          </a:p>
        </p:txBody>
      </p:sp>
    </p:spTree>
    <p:extLst>
      <p:ext uri="{BB962C8B-B14F-4D97-AF65-F5344CB8AC3E}">
        <p14:creationId xmlns:p14="http://schemas.microsoft.com/office/powerpoint/2010/main" val="1415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5" grpId="0" animBg="1"/>
      <p:bldP spid="41" grpId="0"/>
      <p:bldP spid="41" grpId="1"/>
      <p:bldP spid="42" grpId="0" animBg="1"/>
      <p:bldP spid="42" grpId="1" animBg="1"/>
      <p:bldP spid="43" grpId="0" animBg="1"/>
      <p:bldP spid="44" grpId="0" animBg="1"/>
      <p:bldP spid="63" grpId="0" animBg="1"/>
      <p:bldP spid="63" grpId="1" animBg="1"/>
      <p:bldP spid="64" grpId="0" animBg="1"/>
      <p:bldP spid="65" grpId="0" animBg="1"/>
      <p:bldP spid="6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23D0EC-B8E0-44F4-911A-45B6D56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inference for PSTL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4BDD-872F-45A6-8BF0-5293EDED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AA26072-D9C3-412A-A649-9DCE708FE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509" y="1090751"/>
                <a:ext cx="7093466" cy="29011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Given: </a:t>
                </a:r>
              </a:p>
              <a:p>
                <a:pPr lvl="1"/>
                <a:r>
                  <a:rPr lang="en-US" sz="2400" dirty="0"/>
                  <a:t>PSTL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</m:oMath>
                </a14:m>
                <a:r>
                  <a:rPr lang="en-US" sz="2400" dirty="0"/>
                  <a:t>,  [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] </a:t>
                </a:r>
              </a:p>
              <a:p>
                <a:pPr lvl="1"/>
                <a:r>
                  <a:rPr lang="en-US" sz="2400" dirty="0"/>
                  <a:t>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dirty="0"/>
                  <a:t>Find:</a:t>
                </a:r>
              </a:p>
              <a:p>
                <a:pPr lvl="1"/>
                <a:r>
                  <a:rPr lang="en-US" sz="2400" dirty="0"/>
                  <a:t>Valuation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such that: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AA26072-D9C3-412A-A649-9DCE708FE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09" y="1090751"/>
                <a:ext cx="7093466" cy="2901158"/>
              </a:xfrm>
              <a:blipFill>
                <a:blip r:embed="rId2"/>
                <a:stretch>
                  <a:fillRect l="-1118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BD3787B-A370-4D8F-B2B3-BF1F51B35B77}"/>
              </a:ext>
            </a:extLst>
          </p:cNvPr>
          <p:cNvGrpSpPr/>
          <p:nvPr/>
        </p:nvGrpSpPr>
        <p:grpSpPr>
          <a:xfrm>
            <a:off x="7225725" y="1044012"/>
            <a:ext cx="4542291" cy="400110"/>
            <a:chOff x="6306684" y="758285"/>
            <a:chExt cx="4542291" cy="40011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0FC7F08-178D-4885-B10B-7FFEA6F42143}"/>
                </a:ext>
              </a:extLst>
            </p:cNvPr>
            <p:cNvCxnSpPr/>
            <p:nvPr/>
          </p:nvCxnSpPr>
          <p:spPr>
            <a:xfrm flipV="1">
              <a:off x="7315200" y="965654"/>
              <a:ext cx="3533775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4441F1-F5D4-47B6-82F0-802D7DDB4283}"/>
                </a:ext>
              </a:extLst>
            </p:cNvPr>
            <p:cNvSpPr txBox="1"/>
            <p:nvPr/>
          </p:nvSpPr>
          <p:spPr>
            <a:xfrm>
              <a:off x="6306684" y="758285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c= 1000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AE9195-24F4-4C33-8D33-A7A0501BA114}"/>
              </a:ext>
            </a:extLst>
          </p:cNvPr>
          <p:cNvGrpSpPr/>
          <p:nvPr/>
        </p:nvGrpSpPr>
        <p:grpSpPr>
          <a:xfrm>
            <a:off x="7344608" y="2192281"/>
            <a:ext cx="4413883" cy="400110"/>
            <a:chOff x="6841888" y="1882347"/>
            <a:chExt cx="4413883" cy="4001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AA9B3FF-EA16-48DD-A856-7B068ECB51D3}"/>
                </a:ext>
              </a:extLst>
            </p:cNvPr>
            <p:cNvCxnSpPr/>
            <p:nvPr/>
          </p:nvCxnSpPr>
          <p:spPr>
            <a:xfrm flipV="1">
              <a:off x="7721996" y="2079931"/>
              <a:ext cx="3533775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A69F4-6892-4788-9222-A0CA86E2CF9E}"/>
                </a:ext>
              </a:extLst>
            </p:cNvPr>
            <p:cNvSpPr txBox="1"/>
            <p:nvPr/>
          </p:nvSpPr>
          <p:spPr>
            <a:xfrm>
              <a:off x="6841888" y="1882347"/>
              <a:ext cx="86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 = 1.5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92AD3B-EBB6-48EA-B239-00AAF521CC27}"/>
              </a:ext>
            </a:extLst>
          </p:cNvPr>
          <p:cNvGrpSpPr/>
          <p:nvPr/>
        </p:nvGrpSpPr>
        <p:grpSpPr>
          <a:xfrm>
            <a:off x="7850546" y="720210"/>
            <a:ext cx="3917470" cy="3548284"/>
            <a:chOff x="6931505" y="434483"/>
            <a:chExt cx="3917470" cy="3548284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1A1C11-5930-4F9B-B5D6-FCEB7253B2E4}"/>
                </a:ext>
              </a:extLst>
            </p:cNvPr>
            <p:cNvCxnSpPr/>
            <p:nvPr/>
          </p:nvCxnSpPr>
          <p:spPr>
            <a:xfrm flipV="1">
              <a:off x="7296150" y="649533"/>
              <a:ext cx="9525" cy="3333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4537B4A-E5CD-4F40-9802-C7926E32B019}"/>
                </a:ext>
              </a:extLst>
            </p:cNvPr>
            <p:cNvCxnSpPr/>
            <p:nvPr/>
          </p:nvCxnSpPr>
          <p:spPr>
            <a:xfrm>
              <a:off x="6953250" y="3575504"/>
              <a:ext cx="38957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E924CAB4-01B3-44A6-833E-E58ADD600AEF}"/>
                </a:ext>
              </a:extLst>
            </p:cNvPr>
            <p:cNvSpPr/>
            <p:nvPr/>
          </p:nvSpPr>
          <p:spPr>
            <a:xfrm>
              <a:off x="7296150" y="2416782"/>
              <a:ext cx="2619375" cy="1158721"/>
            </a:xfrm>
            <a:custGeom>
              <a:avLst/>
              <a:gdLst>
                <a:gd name="connsiteX0" fmla="*/ 0 w 2514600"/>
                <a:gd name="connsiteY0" fmla="*/ 1053946 h 1053946"/>
                <a:gd name="connsiteX1" fmla="*/ 419100 w 2514600"/>
                <a:gd name="connsiteY1" fmla="*/ 15721 h 1053946"/>
                <a:gd name="connsiteX2" fmla="*/ 866775 w 2514600"/>
                <a:gd name="connsiteY2" fmla="*/ 415771 h 1053946"/>
                <a:gd name="connsiteX3" fmla="*/ 1076325 w 2514600"/>
                <a:gd name="connsiteY3" fmla="*/ 253846 h 1053946"/>
                <a:gd name="connsiteX4" fmla="*/ 2514600 w 2514600"/>
                <a:gd name="connsiteY4" fmla="*/ 215746 h 1053946"/>
                <a:gd name="connsiteX0" fmla="*/ 0 w 2562225"/>
                <a:gd name="connsiteY0" fmla="*/ 1053946 h 1053946"/>
                <a:gd name="connsiteX1" fmla="*/ 419100 w 2562225"/>
                <a:gd name="connsiteY1" fmla="*/ 15721 h 1053946"/>
                <a:gd name="connsiteX2" fmla="*/ 866775 w 2562225"/>
                <a:gd name="connsiteY2" fmla="*/ 415771 h 1053946"/>
                <a:gd name="connsiteX3" fmla="*/ 1076325 w 2562225"/>
                <a:gd name="connsiteY3" fmla="*/ 253846 h 1053946"/>
                <a:gd name="connsiteX4" fmla="*/ 2562225 w 2562225"/>
                <a:gd name="connsiteY4" fmla="*/ 253846 h 10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225" h="1053946">
                  <a:moveTo>
                    <a:pt x="0" y="1053946"/>
                  </a:moveTo>
                  <a:cubicBezTo>
                    <a:pt x="137319" y="588014"/>
                    <a:pt x="274638" y="122083"/>
                    <a:pt x="419100" y="15721"/>
                  </a:cubicBezTo>
                  <a:cubicBezTo>
                    <a:pt x="563563" y="-90642"/>
                    <a:pt x="757238" y="376084"/>
                    <a:pt x="866775" y="415771"/>
                  </a:cubicBezTo>
                  <a:cubicBezTo>
                    <a:pt x="976312" y="455458"/>
                    <a:pt x="793750" y="280833"/>
                    <a:pt x="1076325" y="253846"/>
                  </a:cubicBezTo>
                  <a:cubicBezTo>
                    <a:pt x="1358900" y="226859"/>
                    <a:pt x="2562225" y="253846"/>
                    <a:pt x="2562225" y="25384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F84D821F-6A30-4674-90D1-004A8C02151E}"/>
                </a:ext>
              </a:extLst>
            </p:cNvPr>
            <p:cNvSpPr/>
            <p:nvPr/>
          </p:nvSpPr>
          <p:spPr>
            <a:xfrm>
              <a:off x="7315200" y="2235737"/>
              <a:ext cx="2581275" cy="1320717"/>
            </a:xfrm>
            <a:custGeom>
              <a:avLst/>
              <a:gdLst>
                <a:gd name="connsiteX0" fmla="*/ 0 w 2581275"/>
                <a:gd name="connsiteY0" fmla="*/ 1320717 h 1320717"/>
                <a:gd name="connsiteX1" fmla="*/ 704850 w 2581275"/>
                <a:gd name="connsiteY1" fmla="*/ 53892 h 1320717"/>
                <a:gd name="connsiteX2" fmla="*/ 1352550 w 2581275"/>
                <a:gd name="connsiteY2" fmla="*/ 234867 h 1320717"/>
                <a:gd name="connsiteX3" fmla="*/ 2581275 w 2581275"/>
                <a:gd name="connsiteY3" fmla="*/ 244392 h 1320717"/>
                <a:gd name="connsiteX4" fmla="*/ 2581275 w 2581275"/>
                <a:gd name="connsiteY4" fmla="*/ 244392 h 13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275" h="1320717">
                  <a:moveTo>
                    <a:pt x="0" y="1320717"/>
                  </a:moveTo>
                  <a:cubicBezTo>
                    <a:pt x="239712" y="777792"/>
                    <a:pt x="479425" y="234867"/>
                    <a:pt x="704850" y="53892"/>
                  </a:cubicBezTo>
                  <a:cubicBezTo>
                    <a:pt x="930275" y="-127083"/>
                    <a:pt x="1039813" y="203117"/>
                    <a:pt x="1352550" y="234867"/>
                  </a:cubicBezTo>
                  <a:cubicBezTo>
                    <a:pt x="1665288" y="266617"/>
                    <a:pt x="2581275" y="244392"/>
                    <a:pt x="2581275" y="244392"/>
                  </a:cubicBezTo>
                  <a:lnTo>
                    <a:pt x="2581275" y="244392"/>
                  </a:lnTo>
                </a:path>
              </a:pathLst>
            </a:cu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C3740BF1-A0F7-41EE-9CCE-05B40B092A13}"/>
                </a:ext>
              </a:extLst>
            </p:cNvPr>
            <p:cNvSpPr/>
            <p:nvPr/>
          </p:nvSpPr>
          <p:spPr>
            <a:xfrm>
              <a:off x="7296150" y="2189490"/>
              <a:ext cx="2628900" cy="1357439"/>
            </a:xfrm>
            <a:custGeom>
              <a:avLst/>
              <a:gdLst>
                <a:gd name="connsiteX0" fmla="*/ 0 w 2628900"/>
                <a:gd name="connsiteY0" fmla="*/ 1357439 h 1357439"/>
                <a:gd name="connsiteX1" fmla="*/ 295275 w 2628900"/>
                <a:gd name="connsiteY1" fmla="*/ 52514 h 1357439"/>
                <a:gd name="connsiteX2" fmla="*/ 723900 w 2628900"/>
                <a:gd name="connsiteY2" fmla="*/ 252539 h 1357439"/>
                <a:gd name="connsiteX3" fmla="*/ 990600 w 2628900"/>
                <a:gd name="connsiteY3" fmla="*/ 214439 h 1357439"/>
                <a:gd name="connsiteX4" fmla="*/ 1114425 w 2628900"/>
                <a:gd name="connsiteY4" fmla="*/ 223964 h 1357439"/>
                <a:gd name="connsiteX5" fmla="*/ 2628900 w 2628900"/>
                <a:gd name="connsiteY5" fmla="*/ 214439 h 13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900" h="1357439">
                  <a:moveTo>
                    <a:pt x="0" y="1357439"/>
                  </a:moveTo>
                  <a:cubicBezTo>
                    <a:pt x="87312" y="797051"/>
                    <a:pt x="174625" y="236664"/>
                    <a:pt x="295275" y="52514"/>
                  </a:cubicBezTo>
                  <a:cubicBezTo>
                    <a:pt x="415925" y="-131636"/>
                    <a:pt x="608013" y="225551"/>
                    <a:pt x="723900" y="252539"/>
                  </a:cubicBezTo>
                  <a:cubicBezTo>
                    <a:pt x="839788" y="279526"/>
                    <a:pt x="925513" y="219201"/>
                    <a:pt x="990600" y="214439"/>
                  </a:cubicBezTo>
                  <a:lnTo>
                    <a:pt x="1114425" y="223964"/>
                  </a:lnTo>
                  <a:lnTo>
                    <a:pt x="2628900" y="214439"/>
                  </a:lnTo>
                </a:path>
              </a:pathLst>
            </a:cu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E9C575-C16A-497F-AF3B-93F7F0FE6A07}"/>
                </a:ext>
              </a:extLst>
            </p:cNvPr>
            <p:cNvSpPr txBox="1"/>
            <p:nvPr/>
          </p:nvSpPr>
          <p:spPr>
            <a:xfrm>
              <a:off x="10146411" y="3148113"/>
              <a:ext cx="663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0FBCB9-BA04-4FCF-B654-290373B899D2}"/>
                    </a:ext>
                  </a:extLst>
                </p:cNvPr>
                <p:cNvSpPr txBox="1"/>
                <p:nvPr/>
              </p:nvSpPr>
              <p:spPr>
                <a:xfrm>
                  <a:off x="6931505" y="434483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505" y="434483"/>
                  <a:ext cx="42639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C019F9A-3205-4888-8881-7AD5B9EABAEB}"/>
              </a:ext>
            </a:extLst>
          </p:cNvPr>
          <p:cNvSpPr txBox="1"/>
          <p:nvPr/>
        </p:nvSpPr>
        <p:spPr>
          <a:xfrm>
            <a:off x="8867652" y="1409042"/>
            <a:ext cx="2581275" cy="646331"/>
          </a:xfrm>
          <a:prstGeom prst="rect">
            <a:avLst/>
          </a:prstGeom>
          <a:solidFill>
            <a:srgbClr val="FFAFB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Problem: Could find very conservative valuations!!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105BD1-1771-40F1-BD9C-202211A291F7}"/>
              </a:ext>
            </a:extLst>
          </p:cNvPr>
          <p:cNvGrpSpPr/>
          <p:nvPr/>
        </p:nvGrpSpPr>
        <p:grpSpPr>
          <a:xfrm>
            <a:off x="8043740" y="1644915"/>
            <a:ext cx="342901" cy="260381"/>
            <a:chOff x="7572375" y="4766437"/>
            <a:chExt cx="342901" cy="26038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D8070B-C645-4614-913A-59F48F107CEC}"/>
                </a:ext>
              </a:extLst>
            </p:cNvPr>
            <p:cNvSpPr/>
            <p:nvPr/>
          </p:nvSpPr>
          <p:spPr>
            <a:xfrm>
              <a:off x="7572376" y="4766437"/>
              <a:ext cx="342900" cy="2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urved Connector 22">
              <a:extLst>
                <a:ext uri="{FF2B5EF4-FFF2-40B4-BE49-F238E27FC236}">
                  <a16:creationId xmlns:a16="http://schemas.microsoft.com/office/drawing/2014/main" id="{20804C9C-DB01-4E9D-87E0-833232513B82}"/>
                </a:ext>
              </a:extLst>
            </p:cNvPr>
            <p:cNvCxnSpPr/>
            <p:nvPr/>
          </p:nvCxnSpPr>
          <p:spPr>
            <a:xfrm>
              <a:off x="7572375" y="4886952"/>
              <a:ext cx="342900" cy="139866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23">
              <a:extLst>
                <a:ext uri="{FF2B5EF4-FFF2-40B4-BE49-F238E27FC236}">
                  <a16:creationId xmlns:a16="http://schemas.microsoft.com/office/drawing/2014/main" id="{8D97D968-4366-4812-881F-6BF20B1DA5F3}"/>
                </a:ext>
              </a:extLst>
            </p:cNvPr>
            <p:cNvCxnSpPr/>
            <p:nvPr/>
          </p:nvCxnSpPr>
          <p:spPr>
            <a:xfrm>
              <a:off x="7572375" y="4779864"/>
              <a:ext cx="342900" cy="139866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65895F-B2B9-4D5F-92A5-3B5523861C5C}"/>
              </a:ext>
            </a:extLst>
          </p:cNvPr>
          <p:cNvCxnSpPr/>
          <p:nvPr/>
        </p:nvCxnSpPr>
        <p:spPr>
          <a:xfrm>
            <a:off x="1124856" y="3077484"/>
            <a:ext cx="1246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70823-623F-4A98-98E2-B45A6D68BE9B}"/>
                  </a:ext>
                </a:extLst>
              </p:cNvPr>
              <p:cNvSpPr txBox="1"/>
              <p:nvPr/>
            </p:nvSpPr>
            <p:spPr>
              <a:xfrm>
                <a:off x="932602" y="3025002"/>
                <a:ext cx="2462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Freestyle Script" panose="030804020302050B0404" pitchFamily="66" charset="0"/>
                  </a:rPr>
                  <a:t>-tight valuation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70823-623F-4A98-98E2-B45A6D68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02" y="3025002"/>
                <a:ext cx="2462645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C76F7C-17F7-4F36-B76D-5A387D6176A0}"/>
                  </a:ext>
                </a:extLst>
              </p:cNvPr>
              <p:cNvSpPr txBox="1"/>
              <p:nvPr/>
            </p:nvSpPr>
            <p:spPr>
              <a:xfrm>
                <a:off x="326509" y="3567268"/>
                <a:ext cx="5772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FF0000"/>
                        </a:solidFill>
                      </a:rPr>
                      <m:t>⊭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 : </a:t>
                </a:r>
              </a:p>
              <a:p>
                <a:pPr lvl="2"/>
                <a:r>
                  <a:rPr lang="en-US" sz="2400" dirty="0"/>
                  <a:t>i.e. small perturbation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makes some trace not satisfy formula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C76F7C-17F7-4F36-B76D-5A387D6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9" y="3567268"/>
                <a:ext cx="5772955" cy="1200329"/>
              </a:xfrm>
              <a:prstGeom prst="rect">
                <a:avLst/>
              </a:prstGeom>
              <a:blipFill>
                <a:blip r:embed="rId6"/>
                <a:stretch>
                  <a:fillRect t="-4061" r="-95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586F7-92DA-4C68-AE96-62ACBF311166}"/>
                  </a:ext>
                </a:extLst>
              </p:cNvPr>
              <p:cNvSpPr txBox="1"/>
              <p:nvPr/>
            </p:nvSpPr>
            <p:spPr>
              <a:xfrm>
                <a:off x="326509" y="4842582"/>
                <a:ext cx="54924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-tight valuations hard in general, but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efficient</a:t>
                </a:r>
                <a:r>
                  <a:rPr lang="en-US" sz="2400" dirty="0"/>
                  <a:t> for 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Monotonic PSTL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586F7-92DA-4C68-AE96-62ACBF31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9" y="4842582"/>
                <a:ext cx="5492400" cy="830997"/>
              </a:xfrm>
              <a:prstGeom prst="rect">
                <a:avLst/>
              </a:prstGeom>
              <a:blipFill>
                <a:blip r:embed="rId7"/>
                <a:stretch>
                  <a:fillRect l="-1774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D84DB012-3404-4009-AF0C-59B4FACFC0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1916" y="4010780"/>
                <a:ext cx="4523600" cy="854980"/>
              </a:xfrm>
              <a:prstGeom prst="borderCallout1">
                <a:avLst>
                  <a:gd name="adj1" fmla="val 83878"/>
                  <a:gd name="adj2" fmla="val 625"/>
                  <a:gd name="adj3" fmla="val 171132"/>
                  <a:gd name="adj4" fmla="val -22019"/>
                </a:avLst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formula sat for given 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greater (or lesser) valuations sat </a:t>
                </a:r>
              </a:p>
            </p:txBody>
          </p:sp>
        </mc:Choice>
        <mc:Fallback xmlns="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D84DB012-3404-4009-AF0C-59B4FACF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16" y="4010780"/>
                <a:ext cx="4523600" cy="854980"/>
              </a:xfrm>
              <a:prstGeom prst="borderCallout1">
                <a:avLst>
                  <a:gd name="adj1" fmla="val 83878"/>
                  <a:gd name="adj2" fmla="val 625"/>
                  <a:gd name="adj3" fmla="val 171132"/>
                  <a:gd name="adj4" fmla="val -22019"/>
                </a:avLst>
              </a:prstGeom>
              <a:blipFill>
                <a:blip r:embed="rId8"/>
                <a:stretch>
                  <a:fillRect t="-4016" r="-437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9F81DEB-74F0-4DE2-8C4C-F07D48FE8579}"/>
              </a:ext>
            </a:extLst>
          </p:cNvPr>
          <p:cNvSpPr txBox="1">
            <a:spLocks/>
          </p:cNvSpPr>
          <p:nvPr/>
        </p:nvSpPr>
        <p:spPr>
          <a:xfrm>
            <a:off x="6184137" y="5145089"/>
            <a:ext cx="4739157" cy="561460"/>
          </a:xfrm>
          <a:prstGeom prst="borderCallout1">
            <a:avLst>
              <a:gd name="adj1" fmla="val 74983"/>
              <a:gd name="adj2" fmla="val 211"/>
              <a:gd name="adj3" fmla="val 95108"/>
              <a:gd name="adj4" fmla="val -75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Binary search on parameter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CC0E2E-B4E4-4081-9F73-B7A5C0298A39}"/>
                  </a:ext>
                </a:extLst>
              </p:cNvPr>
              <p:cNvSpPr txBox="1"/>
              <p:nvPr/>
            </p:nvSpPr>
            <p:spPr>
              <a:xfrm>
                <a:off x="9243020" y="3156766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lw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CC0E2E-B4E4-4081-9F73-B7A5C0298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020" y="3156766"/>
                <a:ext cx="1711751" cy="461665"/>
              </a:xfrm>
              <a:prstGeom prst="rect">
                <a:avLst/>
              </a:prstGeom>
              <a:blipFill>
                <a:blip r:embed="rId9"/>
                <a:stretch>
                  <a:fillRect r="-7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08AA78-7B2C-4FAB-9BD1-45B84EB9F81A}"/>
              </a:ext>
            </a:extLst>
          </p:cNvPr>
          <p:cNvCxnSpPr>
            <a:cxnSpLocks/>
          </p:cNvCxnSpPr>
          <p:nvPr/>
        </p:nvCxnSpPr>
        <p:spPr>
          <a:xfrm flipH="1">
            <a:off x="4497922" y="5463274"/>
            <a:ext cx="816738" cy="0"/>
          </a:xfrm>
          <a:prstGeom prst="line">
            <a:avLst/>
          </a:prstGeom>
          <a:ln w="5715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E3467F-49FF-4B11-A7FD-3214058DA1D7}"/>
              </a:ext>
            </a:extLst>
          </p:cNvPr>
          <p:cNvCxnSpPr>
            <a:cxnSpLocks/>
          </p:cNvCxnSpPr>
          <p:nvPr/>
        </p:nvCxnSpPr>
        <p:spPr>
          <a:xfrm flipH="1" flipV="1">
            <a:off x="1485322" y="5607083"/>
            <a:ext cx="1165046" cy="664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8306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  <p:bldP spid="55" grpId="0" animBg="1"/>
      <p:bldP spid="56" grpId="0" animBg="1"/>
      <p:bldP spid="57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F316FD-D0B8-4973-A14A-4371EDC1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specifications in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0646F-A427-49B3-8285-79985289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EA834B-2B54-48C1-83EB-9FE231DE3E8E}"/>
              </a:ext>
            </a:extLst>
          </p:cNvPr>
          <p:cNvGrpSpPr/>
          <p:nvPr/>
        </p:nvGrpSpPr>
        <p:grpSpPr>
          <a:xfrm>
            <a:off x="6590096" y="1207316"/>
            <a:ext cx="3967999" cy="1360135"/>
            <a:chOff x="4038600" y="2971800"/>
            <a:chExt cx="3967999" cy="136013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E9D532-689B-43BE-A1CE-4E5BC591DD99}"/>
                </a:ext>
              </a:extLst>
            </p:cNvPr>
            <p:cNvCxnSpPr/>
            <p:nvPr/>
          </p:nvCxnSpPr>
          <p:spPr>
            <a:xfrm>
              <a:off x="4038600" y="4039040"/>
              <a:ext cx="3967999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993763-063E-464E-B7DD-6C91B248FF05}"/>
                </a:ext>
              </a:extLst>
            </p:cNvPr>
            <p:cNvCxnSpPr/>
            <p:nvPr/>
          </p:nvCxnSpPr>
          <p:spPr>
            <a:xfrm>
              <a:off x="4419600" y="38100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A776EE-1FCA-4810-B368-CDE8E54AFE37}"/>
                </a:ext>
              </a:extLst>
            </p:cNvPr>
            <p:cNvCxnSpPr/>
            <p:nvPr/>
          </p:nvCxnSpPr>
          <p:spPr>
            <a:xfrm>
              <a:off x="4419600" y="33528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599D100-2C4D-4890-AD0E-0EE2D21B7233}"/>
                </a:ext>
              </a:extLst>
            </p:cNvPr>
            <p:cNvSpPr/>
            <p:nvPr/>
          </p:nvSpPr>
          <p:spPr>
            <a:xfrm>
              <a:off x="4445146" y="3368843"/>
              <a:ext cx="3309283" cy="393030"/>
            </a:xfrm>
            <a:custGeom>
              <a:avLst/>
              <a:gdLst>
                <a:gd name="connsiteX0" fmla="*/ 0 w 3372765"/>
                <a:gd name="connsiteY0" fmla="*/ 301277 h 301277"/>
                <a:gd name="connsiteX1" fmla="*/ 26428 w 3372765"/>
                <a:gd name="connsiteY1" fmla="*/ 280135 h 301277"/>
                <a:gd name="connsiteX2" fmla="*/ 73998 w 3372765"/>
                <a:gd name="connsiteY2" fmla="*/ 248421 h 301277"/>
                <a:gd name="connsiteX3" fmla="*/ 95140 w 3372765"/>
                <a:gd name="connsiteY3" fmla="*/ 227279 h 301277"/>
                <a:gd name="connsiteX4" fmla="*/ 110997 w 3372765"/>
                <a:gd name="connsiteY4" fmla="*/ 216708 h 301277"/>
                <a:gd name="connsiteX5" fmla="*/ 153281 w 3372765"/>
                <a:gd name="connsiteY5" fmla="*/ 184995 h 301277"/>
                <a:gd name="connsiteX6" fmla="*/ 190280 w 3372765"/>
                <a:gd name="connsiteY6" fmla="*/ 147996 h 301277"/>
                <a:gd name="connsiteX7" fmla="*/ 221993 w 3372765"/>
                <a:gd name="connsiteY7" fmla="*/ 126854 h 301277"/>
                <a:gd name="connsiteX8" fmla="*/ 280134 w 3372765"/>
                <a:gd name="connsiteY8" fmla="*/ 68713 h 301277"/>
                <a:gd name="connsiteX9" fmla="*/ 295991 w 3372765"/>
                <a:gd name="connsiteY9" fmla="*/ 52856 h 301277"/>
                <a:gd name="connsiteX10" fmla="*/ 311847 w 3372765"/>
                <a:gd name="connsiteY10" fmla="*/ 42285 h 301277"/>
                <a:gd name="connsiteX11" fmla="*/ 343561 w 3372765"/>
                <a:gd name="connsiteY11" fmla="*/ 15857 h 301277"/>
                <a:gd name="connsiteX12" fmla="*/ 359417 w 3372765"/>
                <a:gd name="connsiteY12" fmla="*/ 21143 h 301277"/>
                <a:gd name="connsiteX13" fmla="*/ 364703 w 3372765"/>
                <a:gd name="connsiteY13" fmla="*/ 36999 h 301277"/>
                <a:gd name="connsiteX14" fmla="*/ 380560 w 3372765"/>
                <a:gd name="connsiteY14" fmla="*/ 52856 h 301277"/>
                <a:gd name="connsiteX15" fmla="*/ 401702 w 3372765"/>
                <a:gd name="connsiteY15" fmla="*/ 89855 h 301277"/>
                <a:gd name="connsiteX16" fmla="*/ 422844 w 3372765"/>
                <a:gd name="connsiteY16" fmla="*/ 137425 h 301277"/>
                <a:gd name="connsiteX17" fmla="*/ 438701 w 3372765"/>
                <a:gd name="connsiteY17" fmla="*/ 147996 h 301277"/>
                <a:gd name="connsiteX18" fmla="*/ 544412 w 3372765"/>
                <a:gd name="connsiteY18" fmla="*/ 142710 h 301277"/>
                <a:gd name="connsiteX19" fmla="*/ 560268 w 3372765"/>
                <a:gd name="connsiteY19" fmla="*/ 137425 h 301277"/>
                <a:gd name="connsiteX20" fmla="*/ 586696 w 3372765"/>
                <a:gd name="connsiteY20" fmla="*/ 132139 h 301277"/>
                <a:gd name="connsiteX21" fmla="*/ 634266 w 3372765"/>
                <a:gd name="connsiteY21" fmla="*/ 116283 h 301277"/>
                <a:gd name="connsiteX22" fmla="*/ 660694 w 3372765"/>
                <a:gd name="connsiteY22" fmla="*/ 105711 h 301277"/>
                <a:gd name="connsiteX23" fmla="*/ 676550 w 3372765"/>
                <a:gd name="connsiteY23" fmla="*/ 100426 h 301277"/>
                <a:gd name="connsiteX24" fmla="*/ 692407 w 3372765"/>
                <a:gd name="connsiteY24" fmla="*/ 105711 h 301277"/>
                <a:gd name="connsiteX25" fmla="*/ 713549 w 3372765"/>
                <a:gd name="connsiteY25" fmla="*/ 132139 h 301277"/>
                <a:gd name="connsiteX26" fmla="*/ 750548 w 3372765"/>
                <a:gd name="connsiteY26" fmla="*/ 179709 h 301277"/>
                <a:gd name="connsiteX27" fmla="*/ 792832 w 3372765"/>
                <a:gd name="connsiteY27" fmla="*/ 206137 h 301277"/>
                <a:gd name="connsiteX28" fmla="*/ 819260 w 3372765"/>
                <a:gd name="connsiteY28" fmla="*/ 211422 h 301277"/>
                <a:gd name="connsiteX29" fmla="*/ 840402 w 3372765"/>
                <a:gd name="connsiteY29" fmla="*/ 221994 h 301277"/>
                <a:gd name="connsiteX30" fmla="*/ 993683 w 3372765"/>
                <a:gd name="connsiteY30" fmla="*/ 216708 h 301277"/>
                <a:gd name="connsiteX31" fmla="*/ 1030682 w 3372765"/>
                <a:gd name="connsiteY31" fmla="*/ 190280 h 301277"/>
                <a:gd name="connsiteX32" fmla="*/ 1051824 w 3372765"/>
                <a:gd name="connsiteY32" fmla="*/ 179709 h 301277"/>
                <a:gd name="connsiteX33" fmla="*/ 1067681 w 3372765"/>
                <a:gd name="connsiteY33" fmla="*/ 163853 h 301277"/>
                <a:gd name="connsiteX34" fmla="*/ 1083538 w 3372765"/>
                <a:gd name="connsiteY34" fmla="*/ 126854 h 301277"/>
                <a:gd name="connsiteX35" fmla="*/ 1088823 w 3372765"/>
                <a:gd name="connsiteY35" fmla="*/ 110997 h 301277"/>
                <a:gd name="connsiteX36" fmla="*/ 1099394 w 3372765"/>
                <a:gd name="connsiteY36" fmla="*/ 95140 h 301277"/>
                <a:gd name="connsiteX37" fmla="*/ 1146964 w 3372765"/>
                <a:gd name="connsiteY37" fmla="*/ 52856 h 301277"/>
                <a:gd name="connsiteX38" fmla="*/ 1215676 w 3372765"/>
                <a:gd name="connsiteY38" fmla="*/ 52856 h 301277"/>
                <a:gd name="connsiteX39" fmla="*/ 1231533 w 3372765"/>
                <a:gd name="connsiteY39" fmla="*/ 42285 h 301277"/>
                <a:gd name="connsiteX40" fmla="*/ 1252675 w 3372765"/>
                <a:gd name="connsiteY40" fmla="*/ 31714 h 301277"/>
                <a:gd name="connsiteX41" fmla="*/ 1284389 w 3372765"/>
                <a:gd name="connsiteY41" fmla="*/ 10572 h 301277"/>
                <a:gd name="connsiteX42" fmla="*/ 1337244 w 3372765"/>
                <a:gd name="connsiteY42" fmla="*/ 21143 h 301277"/>
                <a:gd name="connsiteX43" fmla="*/ 1353101 w 3372765"/>
                <a:gd name="connsiteY43" fmla="*/ 36999 h 301277"/>
                <a:gd name="connsiteX44" fmla="*/ 1368957 w 3372765"/>
                <a:gd name="connsiteY44" fmla="*/ 47570 h 301277"/>
                <a:gd name="connsiteX45" fmla="*/ 1379528 w 3372765"/>
                <a:gd name="connsiteY45" fmla="*/ 58142 h 301277"/>
                <a:gd name="connsiteX46" fmla="*/ 1400671 w 3372765"/>
                <a:gd name="connsiteY46" fmla="*/ 73998 h 301277"/>
                <a:gd name="connsiteX47" fmla="*/ 1464097 w 3372765"/>
                <a:gd name="connsiteY47" fmla="*/ 126854 h 301277"/>
                <a:gd name="connsiteX48" fmla="*/ 1501096 w 3372765"/>
                <a:gd name="connsiteY48" fmla="*/ 142710 h 301277"/>
                <a:gd name="connsiteX49" fmla="*/ 1548666 w 3372765"/>
                <a:gd name="connsiteY49" fmla="*/ 153281 h 301277"/>
                <a:gd name="connsiteX50" fmla="*/ 1580379 w 3372765"/>
                <a:gd name="connsiteY50" fmla="*/ 163853 h 301277"/>
                <a:gd name="connsiteX51" fmla="*/ 1696661 w 3372765"/>
                <a:gd name="connsiteY51" fmla="*/ 158567 h 301277"/>
                <a:gd name="connsiteX52" fmla="*/ 1712518 w 3372765"/>
                <a:gd name="connsiteY52" fmla="*/ 153281 h 301277"/>
                <a:gd name="connsiteX53" fmla="*/ 1733660 w 3372765"/>
                <a:gd name="connsiteY53" fmla="*/ 137425 h 301277"/>
                <a:gd name="connsiteX54" fmla="*/ 1754802 w 3372765"/>
                <a:gd name="connsiteY54" fmla="*/ 105711 h 301277"/>
                <a:gd name="connsiteX55" fmla="*/ 1802372 w 3372765"/>
                <a:gd name="connsiteY55" fmla="*/ 68713 h 301277"/>
                <a:gd name="connsiteX56" fmla="*/ 1823515 w 3372765"/>
                <a:gd name="connsiteY56" fmla="*/ 58142 h 301277"/>
                <a:gd name="connsiteX57" fmla="*/ 1849942 w 3372765"/>
                <a:gd name="connsiteY57" fmla="*/ 52856 h 301277"/>
                <a:gd name="connsiteX58" fmla="*/ 1876370 w 3372765"/>
                <a:gd name="connsiteY58" fmla="*/ 63427 h 301277"/>
                <a:gd name="connsiteX59" fmla="*/ 1923940 w 3372765"/>
                <a:gd name="connsiteY59" fmla="*/ 79284 h 301277"/>
                <a:gd name="connsiteX60" fmla="*/ 1950368 w 3372765"/>
                <a:gd name="connsiteY60" fmla="*/ 100426 h 301277"/>
                <a:gd name="connsiteX61" fmla="*/ 1966224 w 3372765"/>
                <a:gd name="connsiteY61" fmla="*/ 110997 h 301277"/>
                <a:gd name="connsiteX62" fmla="*/ 1997938 w 3372765"/>
                <a:gd name="connsiteY62" fmla="*/ 137425 h 301277"/>
                <a:gd name="connsiteX63" fmla="*/ 2024365 w 3372765"/>
                <a:gd name="connsiteY63" fmla="*/ 126854 h 301277"/>
                <a:gd name="connsiteX64" fmla="*/ 2071935 w 3372765"/>
                <a:gd name="connsiteY64" fmla="*/ 84569 h 301277"/>
                <a:gd name="connsiteX65" fmla="*/ 2087792 w 3372765"/>
                <a:gd name="connsiteY65" fmla="*/ 79284 h 301277"/>
                <a:gd name="connsiteX66" fmla="*/ 2130076 w 3372765"/>
                <a:gd name="connsiteY66" fmla="*/ 116283 h 301277"/>
                <a:gd name="connsiteX67" fmla="*/ 2135362 w 3372765"/>
                <a:gd name="connsiteY67" fmla="*/ 132139 h 301277"/>
                <a:gd name="connsiteX68" fmla="*/ 2172361 w 3372765"/>
                <a:gd name="connsiteY68" fmla="*/ 169138 h 301277"/>
                <a:gd name="connsiteX69" fmla="*/ 2188217 w 3372765"/>
                <a:gd name="connsiteY69" fmla="*/ 190280 h 301277"/>
                <a:gd name="connsiteX70" fmla="*/ 2209360 w 3372765"/>
                <a:gd name="connsiteY70" fmla="*/ 195566 h 301277"/>
                <a:gd name="connsiteX71" fmla="*/ 2251644 w 3372765"/>
                <a:gd name="connsiteY71" fmla="*/ 211422 h 301277"/>
                <a:gd name="connsiteX72" fmla="*/ 2367926 w 3372765"/>
                <a:gd name="connsiteY72" fmla="*/ 200851 h 301277"/>
                <a:gd name="connsiteX73" fmla="*/ 2383783 w 3372765"/>
                <a:gd name="connsiteY73" fmla="*/ 195566 h 301277"/>
                <a:gd name="connsiteX74" fmla="*/ 2415496 w 3372765"/>
                <a:gd name="connsiteY74" fmla="*/ 163853 h 301277"/>
                <a:gd name="connsiteX75" fmla="*/ 2426067 w 3372765"/>
                <a:gd name="connsiteY75" fmla="*/ 153281 h 301277"/>
                <a:gd name="connsiteX76" fmla="*/ 2468352 w 3372765"/>
                <a:gd name="connsiteY76" fmla="*/ 105711 h 301277"/>
                <a:gd name="connsiteX77" fmla="*/ 2484208 w 3372765"/>
                <a:gd name="connsiteY77" fmla="*/ 84569 h 301277"/>
                <a:gd name="connsiteX78" fmla="*/ 2521207 w 3372765"/>
                <a:gd name="connsiteY78" fmla="*/ 58142 h 301277"/>
                <a:gd name="connsiteX79" fmla="*/ 2542349 w 3372765"/>
                <a:gd name="connsiteY79" fmla="*/ 52856 h 301277"/>
                <a:gd name="connsiteX80" fmla="*/ 2558206 w 3372765"/>
                <a:gd name="connsiteY80" fmla="*/ 58142 h 301277"/>
                <a:gd name="connsiteX81" fmla="*/ 2584634 w 3372765"/>
                <a:gd name="connsiteY81" fmla="*/ 89855 h 301277"/>
                <a:gd name="connsiteX82" fmla="*/ 2600490 w 3372765"/>
                <a:gd name="connsiteY82" fmla="*/ 116283 h 301277"/>
                <a:gd name="connsiteX83" fmla="*/ 2605776 w 3372765"/>
                <a:gd name="connsiteY83" fmla="*/ 132139 h 301277"/>
                <a:gd name="connsiteX84" fmla="*/ 2626918 w 3372765"/>
                <a:gd name="connsiteY84" fmla="*/ 153281 h 301277"/>
                <a:gd name="connsiteX85" fmla="*/ 2648060 w 3372765"/>
                <a:gd name="connsiteY85" fmla="*/ 179709 h 301277"/>
                <a:gd name="connsiteX86" fmla="*/ 2679773 w 3372765"/>
                <a:gd name="connsiteY86" fmla="*/ 195566 h 301277"/>
                <a:gd name="connsiteX87" fmla="*/ 2711487 w 3372765"/>
                <a:gd name="connsiteY87" fmla="*/ 190280 h 301277"/>
                <a:gd name="connsiteX88" fmla="*/ 2748486 w 3372765"/>
                <a:gd name="connsiteY88" fmla="*/ 163853 h 301277"/>
                <a:gd name="connsiteX89" fmla="*/ 2780199 w 3372765"/>
                <a:gd name="connsiteY89" fmla="*/ 132139 h 301277"/>
                <a:gd name="connsiteX90" fmla="*/ 2796056 w 3372765"/>
                <a:gd name="connsiteY90" fmla="*/ 116283 h 301277"/>
                <a:gd name="connsiteX91" fmla="*/ 2806627 w 3372765"/>
                <a:gd name="connsiteY91" fmla="*/ 105711 h 301277"/>
                <a:gd name="connsiteX92" fmla="*/ 2838340 w 3372765"/>
                <a:gd name="connsiteY92" fmla="*/ 73998 h 301277"/>
                <a:gd name="connsiteX93" fmla="*/ 2848911 w 3372765"/>
                <a:gd name="connsiteY93" fmla="*/ 58142 h 301277"/>
                <a:gd name="connsiteX94" fmla="*/ 2907052 w 3372765"/>
                <a:gd name="connsiteY94" fmla="*/ 68713 h 301277"/>
                <a:gd name="connsiteX95" fmla="*/ 2965193 w 3372765"/>
                <a:gd name="connsiteY95" fmla="*/ 79284 h 301277"/>
                <a:gd name="connsiteX96" fmla="*/ 3023334 w 3372765"/>
                <a:gd name="connsiteY96" fmla="*/ 73998 h 301277"/>
                <a:gd name="connsiteX97" fmla="*/ 3039191 w 3372765"/>
                <a:gd name="connsiteY97" fmla="*/ 68713 h 301277"/>
                <a:gd name="connsiteX98" fmla="*/ 3060333 w 3372765"/>
                <a:gd name="connsiteY98" fmla="*/ 79284 h 301277"/>
                <a:gd name="connsiteX99" fmla="*/ 3092046 w 3372765"/>
                <a:gd name="connsiteY99" fmla="*/ 132139 h 301277"/>
                <a:gd name="connsiteX100" fmla="*/ 3129045 w 3372765"/>
                <a:gd name="connsiteY100" fmla="*/ 190280 h 301277"/>
                <a:gd name="connsiteX101" fmla="*/ 3139616 w 3372765"/>
                <a:gd name="connsiteY101" fmla="*/ 206137 h 301277"/>
                <a:gd name="connsiteX102" fmla="*/ 3155473 w 3372765"/>
                <a:gd name="connsiteY102" fmla="*/ 216708 h 301277"/>
                <a:gd name="connsiteX103" fmla="*/ 3166044 w 3372765"/>
                <a:gd name="connsiteY103" fmla="*/ 232565 h 301277"/>
                <a:gd name="connsiteX104" fmla="*/ 3213614 w 3372765"/>
                <a:gd name="connsiteY104" fmla="*/ 264278 h 301277"/>
                <a:gd name="connsiteX105" fmla="*/ 3234756 w 3372765"/>
                <a:gd name="connsiteY105" fmla="*/ 269563 h 301277"/>
                <a:gd name="connsiteX106" fmla="*/ 3250613 w 3372765"/>
                <a:gd name="connsiteY106" fmla="*/ 264278 h 301277"/>
                <a:gd name="connsiteX107" fmla="*/ 3261184 w 3372765"/>
                <a:gd name="connsiteY107" fmla="*/ 227279 h 301277"/>
                <a:gd name="connsiteX108" fmla="*/ 3271755 w 3372765"/>
                <a:gd name="connsiteY108" fmla="*/ 163853 h 301277"/>
                <a:gd name="connsiteX109" fmla="*/ 3277041 w 3372765"/>
                <a:gd name="connsiteY109" fmla="*/ 73998 h 301277"/>
                <a:gd name="connsiteX110" fmla="*/ 3292897 w 3372765"/>
                <a:gd name="connsiteY110" fmla="*/ 68713 h 301277"/>
                <a:gd name="connsiteX111" fmla="*/ 3324610 w 3372765"/>
                <a:gd name="connsiteY111" fmla="*/ 52856 h 301277"/>
                <a:gd name="connsiteX112" fmla="*/ 3372180 w 3372765"/>
                <a:gd name="connsiteY112" fmla="*/ 47570 h 301277"/>
                <a:gd name="connsiteX113" fmla="*/ 3372180 w 3372765"/>
                <a:gd name="connsiteY113" fmla="*/ 0 h 301277"/>
                <a:gd name="connsiteX0" fmla="*/ 0 w 3375703"/>
                <a:gd name="connsiteY0" fmla="*/ 290705 h 290705"/>
                <a:gd name="connsiteX1" fmla="*/ 26428 w 3375703"/>
                <a:gd name="connsiteY1" fmla="*/ 269563 h 290705"/>
                <a:gd name="connsiteX2" fmla="*/ 73998 w 3375703"/>
                <a:gd name="connsiteY2" fmla="*/ 237849 h 290705"/>
                <a:gd name="connsiteX3" fmla="*/ 95140 w 3375703"/>
                <a:gd name="connsiteY3" fmla="*/ 216707 h 290705"/>
                <a:gd name="connsiteX4" fmla="*/ 110997 w 3375703"/>
                <a:gd name="connsiteY4" fmla="*/ 206136 h 290705"/>
                <a:gd name="connsiteX5" fmla="*/ 153281 w 3375703"/>
                <a:gd name="connsiteY5" fmla="*/ 174423 h 290705"/>
                <a:gd name="connsiteX6" fmla="*/ 190280 w 3375703"/>
                <a:gd name="connsiteY6" fmla="*/ 137424 h 290705"/>
                <a:gd name="connsiteX7" fmla="*/ 221993 w 3375703"/>
                <a:gd name="connsiteY7" fmla="*/ 116282 h 290705"/>
                <a:gd name="connsiteX8" fmla="*/ 280134 w 3375703"/>
                <a:gd name="connsiteY8" fmla="*/ 58141 h 290705"/>
                <a:gd name="connsiteX9" fmla="*/ 295991 w 3375703"/>
                <a:gd name="connsiteY9" fmla="*/ 42284 h 290705"/>
                <a:gd name="connsiteX10" fmla="*/ 311847 w 3375703"/>
                <a:gd name="connsiteY10" fmla="*/ 31713 h 290705"/>
                <a:gd name="connsiteX11" fmla="*/ 343561 w 3375703"/>
                <a:gd name="connsiteY11" fmla="*/ 5285 h 290705"/>
                <a:gd name="connsiteX12" fmla="*/ 359417 w 3375703"/>
                <a:gd name="connsiteY12" fmla="*/ 10571 h 290705"/>
                <a:gd name="connsiteX13" fmla="*/ 364703 w 3375703"/>
                <a:gd name="connsiteY13" fmla="*/ 26427 h 290705"/>
                <a:gd name="connsiteX14" fmla="*/ 380560 w 3375703"/>
                <a:gd name="connsiteY14" fmla="*/ 42284 h 290705"/>
                <a:gd name="connsiteX15" fmla="*/ 401702 w 3375703"/>
                <a:gd name="connsiteY15" fmla="*/ 79283 h 290705"/>
                <a:gd name="connsiteX16" fmla="*/ 422844 w 3375703"/>
                <a:gd name="connsiteY16" fmla="*/ 126853 h 290705"/>
                <a:gd name="connsiteX17" fmla="*/ 438701 w 3375703"/>
                <a:gd name="connsiteY17" fmla="*/ 137424 h 290705"/>
                <a:gd name="connsiteX18" fmla="*/ 544412 w 3375703"/>
                <a:gd name="connsiteY18" fmla="*/ 132138 h 290705"/>
                <a:gd name="connsiteX19" fmla="*/ 560268 w 3375703"/>
                <a:gd name="connsiteY19" fmla="*/ 126853 h 290705"/>
                <a:gd name="connsiteX20" fmla="*/ 586696 w 3375703"/>
                <a:gd name="connsiteY20" fmla="*/ 121567 h 290705"/>
                <a:gd name="connsiteX21" fmla="*/ 634266 w 3375703"/>
                <a:gd name="connsiteY21" fmla="*/ 105711 h 290705"/>
                <a:gd name="connsiteX22" fmla="*/ 660694 w 3375703"/>
                <a:gd name="connsiteY22" fmla="*/ 95139 h 290705"/>
                <a:gd name="connsiteX23" fmla="*/ 676550 w 3375703"/>
                <a:gd name="connsiteY23" fmla="*/ 89854 h 290705"/>
                <a:gd name="connsiteX24" fmla="*/ 692407 w 3375703"/>
                <a:gd name="connsiteY24" fmla="*/ 95139 h 290705"/>
                <a:gd name="connsiteX25" fmla="*/ 713549 w 3375703"/>
                <a:gd name="connsiteY25" fmla="*/ 121567 h 290705"/>
                <a:gd name="connsiteX26" fmla="*/ 750548 w 3375703"/>
                <a:gd name="connsiteY26" fmla="*/ 169137 h 290705"/>
                <a:gd name="connsiteX27" fmla="*/ 792832 w 3375703"/>
                <a:gd name="connsiteY27" fmla="*/ 195565 h 290705"/>
                <a:gd name="connsiteX28" fmla="*/ 819260 w 3375703"/>
                <a:gd name="connsiteY28" fmla="*/ 200850 h 290705"/>
                <a:gd name="connsiteX29" fmla="*/ 840402 w 3375703"/>
                <a:gd name="connsiteY29" fmla="*/ 211422 h 290705"/>
                <a:gd name="connsiteX30" fmla="*/ 993683 w 3375703"/>
                <a:gd name="connsiteY30" fmla="*/ 206136 h 290705"/>
                <a:gd name="connsiteX31" fmla="*/ 1030682 w 3375703"/>
                <a:gd name="connsiteY31" fmla="*/ 179708 h 290705"/>
                <a:gd name="connsiteX32" fmla="*/ 1051824 w 3375703"/>
                <a:gd name="connsiteY32" fmla="*/ 169137 h 290705"/>
                <a:gd name="connsiteX33" fmla="*/ 1067681 w 3375703"/>
                <a:gd name="connsiteY33" fmla="*/ 153281 h 290705"/>
                <a:gd name="connsiteX34" fmla="*/ 1083538 w 3375703"/>
                <a:gd name="connsiteY34" fmla="*/ 116282 h 290705"/>
                <a:gd name="connsiteX35" fmla="*/ 1088823 w 3375703"/>
                <a:gd name="connsiteY35" fmla="*/ 100425 h 290705"/>
                <a:gd name="connsiteX36" fmla="*/ 1099394 w 3375703"/>
                <a:gd name="connsiteY36" fmla="*/ 84568 h 290705"/>
                <a:gd name="connsiteX37" fmla="*/ 1146964 w 3375703"/>
                <a:gd name="connsiteY37" fmla="*/ 42284 h 290705"/>
                <a:gd name="connsiteX38" fmla="*/ 1215676 w 3375703"/>
                <a:gd name="connsiteY38" fmla="*/ 42284 h 290705"/>
                <a:gd name="connsiteX39" fmla="*/ 1231533 w 3375703"/>
                <a:gd name="connsiteY39" fmla="*/ 31713 h 290705"/>
                <a:gd name="connsiteX40" fmla="*/ 1252675 w 3375703"/>
                <a:gd name="connsiteY40" fmla="*/ 21142 h 290705"/>
                <a:gd name="connsiteX41" fmla="*/ 1284389 w 3375703"/>
                <a:gd name="connsiteY41" fmla="*/ 0 h 290705"/>
                <a:gd name="connsiteX42" fmla="*/ 1337244 w 3375703"/>
                <a:gd name="connsiteY42" fmla="*/ 10571 h 290705"/>
                <a:gd name="connsiteX43" fmla="*/ 1353101 w 3375703"/>
                <a:gd name="connsiteY43" fmla="*/ 26427 h 290705"/>
                <a:gd name="connsiteX44" fmla="*/ 1368957 w 3375703"/>
                <a:gd name="connsiteY44" fmla="*/ 36998 h 290705"/>
                <a:gd name="connsiteX45" fmla="*/ 1379528 w 3375703"/>
                <a:gd name="connsiteY45" fmla="*/ 47570 h 290705"/>
                <a:gd name="connsiteX46" fmla="*/ 1400671 w 3375703"/>
                <a:gd name="connsiteY46" fmla="*/ 63426 h 290705"/>
                <a:gd name="connsiteX47" fmla="*/ 1464097 w 3375703"/>
                <a:gd name="connsiteY47" fmla="*/ 116282 h 290705"/>
                <a:gd name="connsiteX48" fmla="*/ 1501096 w 3375703"/>
                <a:gd name="connsiteY48" fmla="*/ 132138 h 290705"/>
                <a:gd name="connsiteX49" fmla="*/ 1548666 w 3375703"/>
                <a:gd name="connsiteY49" fmla="*/ 142709 h 290705"/>
                <a:gd name="connsiteX50" fmla="*/ 1580379 w 3375703"/>
                <a:gd name="connsiteY50" fmla="*/ 153281 h 290705"/>
                <a:gd name="connsiteX51" fmla="*/ 1696661 w 3375703"/>
                <a:gd name="connsiteY51" fmla="*/ 147995 h 290705"/>
                <a:gd name="connsiteX52" fmla="*/ 1712518 w 3375703"/>
                <a:gd name="connsiteY52" fmla="*/ 142709 h 290705"/>
                <a:gd name="connsiteX53" fmla="*/ 1733660 w 3375703"/>
                <a:gd name="connsiteY53" fmla="*/ 126853 h 290705"/>
                <a:gd name="connsiteX54" fmla="*/ 1754802 w 3375703"/>
                <a:gd name="connsiteY54" fmla="*/ 95139 h 290705"/>
                <a:gd name="connsiteX55" fmla="*/ 1802372 w 3375703"/>
                <a:gd name="connsiteY55" fmla="*/ 58141 h 290705"/>
                <a:gd name="connsiteX56" fmla="*/ 1823515 w 3375703"/>
                <a:gd name="connsiteY56" fmla="*/ 47570 h 290705"/>
                <a:gd name="connsiteX57" fmla="*/ 1849942 w 3375703"/>
                <a:gd name="connsiteY57" fmla="*/ 42284 h 290705"/>
                <a:gd name="connsiteX58" fmla="*/ 1876370 w 3375703"/>
                <a:gd name="connsiteY58" fmla="*/ 52855 h 290705"/>
                <a:gd name="connsiteX59" fmla="*/ 1923940 w 3375703"/>
                <a:gd name="connsiteY59" fmla="*/ 68712 h 290705"/>
                <a:gd name="connsiteX60" fmla="*/ 1950368 w 3375703"/>
                <a:gd name="connsiteY60" fmla="*/ 89854 h 290705"/>
                <a:gd name="connsiteX61" fmla="*/ 1966224 w 3375703"/>
                <a:gd name="connsiteY61" fmla="*/ 100425 h 290705"/>
                <a:gd name="connsiteX62" fmla="*/ 1997938 w 3375703"/>
                <a:gd name="connsiteY62" fmla="*/ 126853 h 290705"/>
                <a:gd name="connsiteX63" fmla="*/ 2024365 w 3375703"/>
                <a:gd name="connsiteY63" fmla="*/ 116282 h 290705"/>
                <a:gd name="connsiteX64" fmla="*/ 2071935 w 3375703"/>
                <a:gd name="connsiteY64" fmla="*/ 73997 h 290705"/>
                <a:gd name="connsiteX65" fmla="*/ 2087792 w 3375703"/>
                <a:gd name="connsiteY65" fmla="*/ 68712 h 290705"/>
                <a:gd name="connsiteX66" fmla="*/ 2130076 w 3375703"/>
                <a:gd name="connsiteY66" fmla="*/ 105711 h 290705"/>
                <a:gd name="connsiteX67" fmla="*/ 2135362 w 3375703"/>
                <a:gd name="connsiteY67" fmla="*/ 121567 h 290705"/>
                <a:gd name="connsiteX68" fmla="*/ 2172361 w 3375703"/>
                <a:gd name="connsiteY68" fmla="*/ 158566 h 290705"/>
                <a:gd name="connsiteX69" fmla="*/ 2188217 w 3375703"/>
                <a:gd name="connsiteY69" fmla="*/ 179708 h 290705"/>
                <a:gd name="connsiteX70" fmla="*/ 2209360 w 3375703"/>
                <a:gd name="connsiteY70" fmla="*/ 184994 h 290705"/>
                <a:gd name="connsiteX71" fmla="*/ 2251644 w 3375703"/>
                <a:gd name="connsiteY71" fmla="*/ 200850 h 290705"/>
                <a:gd name="connsiteX72" fmla="*/ 2367926 w 3375703"/>
                <a:gd name="connsiteY72" fmla="*/ 190279 h 290705"/>
                <a:gd name="connsiteX73" fmla="*/ 2383783 w 3375703"/>
                <a:gd name="connsiteY73" fmla="*/ 184994 h 290705"/>
                <a:gd name="connsiteX74" fmla="*/ 2415496 w 3375703"/>
                <a:gd name="connsiteY74" fmla="*/ 153281 h 290705"/>
                <a:gd name="connsiteX75" fmla="*/ 2426067 w 3375703"/>
                <a:gd name="connsiteY75" fmla="*/ 142709 h 290705"/>
                <a:gd name="connsiteX76" fmla="*/ 2468352 w 3375703"/>
                <a:gd name="connsiteY76" fmla="*/ 95139 h 290705"/>
                <a:gd name="connsiteX77" fmla="*/ 2484208 w 3375703"/>
                <a:gd name="connsiteY77" fmla="*/ 73997 h 290705"/>
                <a:gd name="connsiteX78" fmla="*/ 2521207 w 3375703"/>
                <a:gd name="connsiteY78" fmla="*/ 47570 h 290705"/>
                <a:gd name="connsiteX79" fmla="*/ 2542349 w 3375703"/>
                <a:gd name="connsiteY79" fmla="*/ 42284 h 290705"/>
                <a:gd name="connsiteX80" fmla="*/ 2558206 w 3375703"/>
                <a:gd name="connsiteY80" fmla="*/ 47570 h 290705"/>
                <a:gd name="connsiteX81" fmla="*/ 2584634 w 3375703"/>
                <a:gd name="connsiteY81" fmla="*/ 79283 h 290705"/>
                <a:gd name="connsiteX82" fmla="*/ 2600490 w 3375703"/>
                <a:gd name="connsiteY82" fmla="*/ 105711 h 290705"/>
                <a:gd name="connsiteX83" fmla="*/ 2605776 w 3375703"/>
                <a:gd name="connsiteY83" fmla="*/ 121567 h 290705"/>
                <a:gd name="connsiteX84" fmla="*/ 2626918 w 3375703"/>
                <a:gd name="connsiteY84" fmla="*/ 142709 h 290705"/>
                <a:gd name="connsiteX85" fmla="*/ 2648060 w 3375703"/>
                <a:gd name="connsiteY85" fmla="*/ 169137 h 290705"/>
                <a:gd name="connsiteX86" fmla="*/ 2679773 w 3375703"/>
                <a:gd name="connsiteY86" fmla="*/ 184994 h 290705"/>
                <a:gd name="connsiteX87" fmla="*/ 2711487 w 3375703"/>
                <a:gd name="connsiteY87" fmla="*/ 179708 h 290705"/>
                <a:gd name="connsiteX88" fmla="*/ 2748486 w 3375703"/>
                <a:gd name="connsiteY88" fmla="*/ 153281 h 290705"/>
                <a:gd name="connsiteX89" fmla="*/ 2780199 w 3375703"/>
                <a:gd name="connsiteY89" fmla="*/ 121567 h 290705"/>
                <a:gd name="connsiteX90" fmla="*/ 2796056 w 3375703"/>
                <a:gd name="connsiteY90" fmla="*/ 105711 h 290705"/>
                <a:gd name="connsiteX91" fmla="*/ 2806627 w 3375703"/>
                <a:gd name="connsiteY91" fmla="*/ 95139 h 290705"/>
                <a:gd name="connsiteX92" fmla="*/ 2838340 w 3375703"/>
                <a:gd name="connsiteY92" fmla="*/ 63426 h 290705"/>
                <a:gd name="connsiteX93" fmla="*/ 2848911 w 3375703"/>
                <a:gd name="connsiteY93" fmla="*/ 47570 h 290705"/>
                <a:gd name="connsiteX94" fmla="*/ 2907052 w 3375703"/>
                <a:gd name="connsiteY94" fmla="*/ 58141 h 290705"/>
                <a:gd name="connsiteX95" fmla="*/ 2965193 w 3375703"/>
                <a:gd name="connsiteY95" fmla="*/ 68712 h 290705"/>
                <a:gd name="connsiteX96" fmla="*/ 3023334 w 3375703"/>
                <a:gd name="connsiteY96" fmla="*/ 63426 h 290705"/>
                <a:gd name="connsiteX97" fmla="*/ 3039191 w 3375703"/>
                <a:gd name="connsiteY97" fmla="*/ 58141 h 290705"/>
                <a:gd name="connsiteX98" fmla="*/ 3060333 w 3375703"/>
                <a:gd name="connsiteY98" fmla="*/ 68712 h 290705"/>
                <a:gd name="connsiteX99" fmla="*/ 3092046 w 3375703"/>
                <a:gd name="connsiteY99" fmla="*/ 121567 h 290705"/>
                <a:gd name="connsiteX100" fmla="*/ 3129045 w 3375703"/>
                <a:gd name="connsiteY100" fmla="*/ 179708 h 290705"/>
                <a:gd name="connsiteX101" fmla="*/ 3139616 w 3375703"/>
                <a:gd name="connsiteY101" fmla="*/ 195565 h 290705"/>
                <a:gd name="connsiteX102" fmla="*/ 3155473 w 3375703"/>
                <a:gd name="connsiteY102" fmla="*/ 206136 h 290705"/>
                <a:gd name="connsiteX103" fmla="*/ 3166044 w 3375703"/>
                <a:gd name="connsiteY103" fmla="*/ 221993 h 290705"/>
                <a:gd name="connsiteX104" fmla="*/ 3213614 w 3375703"/>
                <a:gd name="connsiteY104" fmla="*/ 253706 h 290705"/>
                <a:gd name="connsiteX105" fmla="*/ 3234756 w 3375703"/>
                <a:gd name="connsiteY105" fmla="*/ 258991 h 290705"/>
                <a:gd name="connsiteX106" fmla="*/ 3250613 w 3375703"/>
                <a:gd name="connsiteY106" fmla="*/ 253706 h 290705"/>
                <a:gd name="connsiteX107" fmla="*/ 3261184 w 3375703"/>
                <a:gd name="connsiteY107" fmla="*/ 216707 h 290705"/>
                <a:gd name="connsiteX108" fmla="*/ 3271755 w 3375703"/>
                <a:gd name="connsiteY108" fmla="*/ 153281 h 290705"/>
                <a:gd name="connsiteX109" fmla="*/ 3277041 w 3375703"/>
                <a:gd name="connsiteY109" fmla="*/ 63426 h 290705"/>
                <a:gd name="connsiteX110" fmla="*/ 3292897 w 3375703"/>
                <a:gd name="connsiteY110" fmla="*/ 58141 h 290705"/>
                <a:gd name="connsiteX111" fmla="*/ 3324610 w 3375703"/>
                <a:gd name="connsiteY111" fmla="*/ 42284 h 290705"/>
                <a:gd name="connsiteX112" fmla="*/ 3372180 w 3375703"/>
                <a:gd name="connsiteY112" fmla="*/ 36998 h 290705"/>
                <a:gd name="connsiteX113" fmla="*/ 3372180 w 3375703"/>
                <a:gd name="connsiteY113" fmla="*/ 48639 h 290705"/>
                <a:gd name="connsiteX0" fmla="*/ 2199 w 3351475"/>
                <a:gd name="connsiteY0" fmla="*/ 127005 h 274656"/>
                <a:gd name="connsiteX1" fmla="*/ 2200 w 3351475"/>
                <a:gd name="connsiteY1" fmla="*/ 269563 h 274656"/>
                <a:gd name="connsiteX2" fmla="*/ 49770 w 3351475"/>
                <a:gd name="connsiteY2" fmla="*/ 237849 h 274656"/>
                <a:gd name="connsiteX3" fmla="*/ 70912 w 3351475"/>
                <a:gd name="connsiteY3" fmla="*/ 216707 h 274656"/>
                <a:gd name="connsiteX4" fmla="*/ 86769 w 3351475"/>
                <a:gd name="connsiteY4" fmla="*/ 206136 h 274656"/>
                <a:gd name="connsiteX5" fmla="*/ 129053 w 3351475"/>
                <a:gd name="connsiteY5" fmla="*/ 174423 h 274656"/>
                <a:gd name="connsiteX6" fmla="*/ 166052 w 3351475"/>
                <a:gd name="connsiteY6" fmla="*/ 137424 h 274656"/>
                <a:gd name="connsiteX7" fmla="*/ 197765 w 3351475"/>
                <a:gd name="connsiteY7" fmla="*/ 116282 h 274656"/>
                <a:gd name="connsiteX8" fmla="*/ 255906 w 3351475"/>
                <a:gd name="connsiteY8" fmla="*/ 58141 h 274656"/>
                <a:gd name="connsiteX9" fmla="*/ 271763 w 3351475"/>
                <a:gd name="connsiteY9" fmla="*/ 42284 h 274656"/>
                <a:gd name="connsiteX10" fmla="*/ 287619 w 3351475"/>
                <a:gd name="connsiteY10" fmla="*/ 31713 h 274656"/>
                <a:gd name="connsiteX11" fmla="*/ 319333 w 3351475"/>
                <a:gd name="connsiteY11" fmla="*/ 5285 h 274656"/>
                <a:gd name="connsiteX12" fmla="*/ 335189 w 3351475"/>
                <a:gd name="connsiteY12" fmla="*/ 10571 h 274656"/>
                <a:gd name="connsiteX13" fmla="*/ 340475 w 3351475"/>
                <a:gd name="connsiteY13" fmla="*/ 26427 h 274656"/>
                <a:gd name="connsiteX14" fmla="*/ 356332 w 3351475"/>
                <a:gd name="connsiteY14" fmla="*/ 42284 h 274656"/>
                <a:gd name="connsiteX15" fmla="*/ 377474 w 3351475"/>
                <a:gd name="connsiteY15" fmla="*/ 79283 h 274656"/>
                <a:gd name="connsiteX16" fmla="*/ 398616 w 3351475"/>
                <a:gd name="connsiteY16" fmla="*/ 126853 h 274656"/>
                <a:gd name="connsiteX17" fmla="*/ 414473 w 3351475"/>
                <a:gd name="connsiteY17" fmla="*/ 137424 h 274656"/>
                <a:gd name="connsiteX18" fmla="*/ 520184 w 3351475"/>
                <a:gd name="connsiteY18" fmla="*/ 132138 h 274656"/>
                <a:gd name="connsiteX19" fmla="*/ 536040 w 3351475"/>
                <a:gd name="connsiteY19" fmla="*/ 126853 h 274656"/>
                <a:gd name="connsiteX20" fmla="*/ 562468 w 3351475"/>
                <a:gd name="connsiteY20" fmla="*/ 121567 h 274656"/>
                <a:gd name="connsiteX21" fmla="*/ 610038 w 3351475"/>
                <a:gd name="connsiteY21" fmla="*/ 105711 h 274656"/>
                <a:gd name="connsiteX22" fmla="*/ 636466 w 3351475"/>
                <a:gd name="connsiteY22" fmla="*/ 95139 h 274656"/>
                <a:gd name="connsiteX23" fmla="*/ 652322 w 3351475"/>
                <a:gd name="connsiteY23" fmla="*/ 89854 h 274656"/>
                <a:gd name="connsiteX24" fmla="*/ 668179 w 3351475"/>
                <a:gd name="connsiteY24" fmla="*/ 95139 h 274656"/>
                <a:gd name="connsiteX25" fmla="*/ 689321 w 3351475"/>
                <a:gd name="connsiteY25" fmla="*/ 121567 h 274656"/>
                <a:gd name="connsiteX26" fmla="*/ 726320 w 3351475"/>
                <a:gd name="connsiteY26" fmla="*/ 169137 h 274656"/>
                <a:gd name="connsiteX27" fmla="*/ 768604 w 3351475"/>
                <a:gd name="connsiteY27" fmla="*/ 195565 h 274656"/>
                <a:gd name="connsiteX28" fmla="*/ 795032 w 3351475"/>
                <a:gd name="connsiteY28" fmla="*/ 200850 h 274656"/>
                <a:gd name="connsiteX29" fmla="*/ 816174 w 3351475"/>
                <a:gd name="connsiteY29" fmla="*/ 211422 h 274656"/>
                <a:gd name="connsiteX30" fmla="*/ 969455 w 3351475"/>
                <a:gd name="connsiteY30" fmla="*/ 206136 h 274656"/>
                <a:gd name="connsiteX31" fmla="*/ 1006454 w 3351475"/>
                <a:gd name="connsiteY31" fmla="*/ 179708 h 274656"/>
                <a:gd name="connsiteX32" fmla="*/ 1027596 w 3351475"/>
                <a:gd name="connsiteY32" fmla="*/ 169137 h 274656"/>
                <a:gd name="connsiteX33" fmla="*/ 1043453 w 3351475"/>
                <a:gd name="connsiteY33" fmla="*/ 153281 h 274656"/>
                <a:gd name="connsiteX34" fmla="*/ 1059310 w 3351475"/>
                <a:gd name="connsiteY34" fmla="*/ 116282 h 274656"/>
                <a:gd name="connsiteX35" fmla="*/ 1064595 w 3351475"/>
                <a:gd name="connsiteY35" fmla="*/ 100425 h 274656"/>
                <a:gd name="connsiteX36" fmla="*/ 1075166 w 3351475"/>
                <a:gd name="connsiteY36" fmla="*/ 84568 h 274656"/>
                <a:gd name="connsiteX37" fmla="*/ 1122736 w 3351475"/>
                <a:gd name="connsiteY37" fmla="*/ 42284 h 274656"/>
                <a:gd name="connsiteX38" fmla="*/ 1191448 w 3351475"/>
                <a:gd name="connsiteY38" fmla="*/ 42284 h 274656"/>
                <a:gd name="connsiteX39" fmla="*/ 1207305 w 3351475"/>
                <a:gd name="connsiteY39" fmla="*/ 31713 h 274656"/>
                <a:gd name="connsiteX40" fmla="*/ 1228447 w 3351475"/>
                <a:gd name="connsiteY40" fmla="*/ 21142 h 274656"/>
                <a:gd name="connsiteX41" fmla="*/ 1260161 w 3351475"/>
                <a:gd name="connsiteY41" fmla="*/ 0 h 274656"/>
                <a:gd name="connsiteX42" fmla="*/ 1313016 w 3351475"/>
                <a:gd name="connsiteY42" fmla="*/ 10571 h 274656"/>
                <a:gd name="connsiteX43" fmla="*/ 1328873 w 3351475"/>
                <a:gd name="connsiteY43" fmla="*/ 26427 h 274656"/>
                <a:gd name="connsiteX44" fmla="*/ 1344729 w 3351475"/>
                <a:gd name="connsiteY44" fmla="*/ 36998 h 274656"/>
                <a:gd name="connsiteX45" fmla="*/ 1355300 w 3351475"/>
                <a:gd name="connsiteY45" fmla="*/ 47570 h 274656"/>
                <a:gd name="connsiteX46" fmla="*/ 1376443 w 3351475"/>
                <a:gd name="connsiteY46" fmla="*/ 63426 h 274656"/>
                <a:gd name="connsiteX47" fmla="*/ 1439869 w 3351475"/>
                <a:gd name="connsiteY47" fmla="*/ 116282 h 274656"/>
                <a:gd name="connsiteX48" fmla="*/ 1476868 w 3351475"/>
                <a:gd name="connsiteY48" fmla="*/ 132138 h 274656"/>
                <a:gd name="connsiteX49" fmla="*/ 1524438 w 3351475"/>
                <a:gd name="connsiteY49" fmla="*/ 142709 h 274656"/>
                <a:gd name="connsiteX50" fmla="*/ 1556151 w 3351475"/>
                <a:gd name="connsiteY50" fmla="*/ 153281 h 274656"/>
                <a:gd name="connsiteX51" fmla="*/ 1672433 w 3351475"/>
                <a:gd name="connsiteY51" fmla="*/ 147995 h 274656"/>
                <a:gd name="connsiteX52" fmla="*/ 1688290 w 3351475"/>
                <a:gd name="connsiteY52" fmla="*/ 142709 h 274656"/>
                <a:gd name="connsiteX53" fmla="*/ 1709432 w 3351475"/>
                <a:gd name="connsiteY53" fmla="*/ 126853 h 274656"/>
                <a:gd name="connsiteX54" fmla="*/ 1730574 w 3351475"/>
                <a:gd name="connsiteY54" fmla="*/ 95139 h 274656"/>
                <a:gd name="connsiteX55" fmla="*/ 1778144 w 3351475"/>
                <a:gd name="connsiteY55" fmla="*/ 58141 h 274656"/>
                <a:gd name="connsiteX56" fmla="*/ 1799287 w 3351475"/>
                <a:gd name="connsiteY56" fmla="*/ 47570 h 274656"/>
                <a:gd name="connsiteX57" fmla="*/ 1825714 w 3351475"/>
                <a:gd name="connsiteY57" fmla="*/ 42284 h 274656"/>
                <a:gd name="connsiteX58" fmla="*/ 1852142 w 3351475"/>
                <a:gd name="connsiteY58" fmla="*/ 52855 h 274656"/>
                <a:gd name="connsiteX59" fmla="*/ 1899712 w 3351475"/>
                <a:gd name="connsiteY59" fmla="*/ 68712 h 274656"/>
                <a:gd name="connsiteX60" fmla="*/ 1926140 w 3351475"/>
                <a:gd name="connsiteY60" fmla="*/ 89854 h 274656"/>
                <a:gd name="connsiteX61" fmla="*/ 1941996 w 3351475"/>
                <a:gd name="connsiteY61" fmla="*/ 100425 h 274656"/>
                <a:gd name="connsiteX62" fmla="*/ 1973710 w 3351475"/>
                <a:gd name="connsiteY62" fmla="*/ 126853 h 274656"/>
                <a:gd name="connsiteX63" fmla="*/ 2000137 w 3351475"/>
                <a:gd name="connsiteY63" fmla="*/ 116282 h 274656"/>
                <a:gd name="connsiteX64" fmla="*/ 2047707 w 3351475"/>
                <a:gd name="connsiteY64" fmla="*/ 73997 h 274656"/>
                <a:gd name="connsiteX65" fmla="*/ 2063564 w 3351475"/>
                <a:gd name="connsiteY65" fmla="*/ 68712 h 274656"/>
                <a:gd name="connsiteX66" fmla="*/ 2105848 w 3351475"/>
                <a:gd name="connsiteY66" fmla="*/ 105711 h 274656"/>
                <a:gd name="connsiteX67" fmla="*/ 2111134 w 3351475"/>
                <a:gd name="connsiteY67" fmla="*/ 121567 h 274656"/>
                <a:gd name="connsiteX68" fmla="*/ 2148133 w 3351475"/>
                <a:gd name="connsiteY68" fmla="*/ 158566 h 274656"/>
                <a:gd name="connsiteX69" fmla="*/ 2163989 w 3351475"/>
                <a:gd name="connsiteY69" fmla="*/ 179708 h 274656"/>
                <a:gd name="connsiteX70" fmla="*/ 2185132 w 3351475"/>
                <a:gd name="connsiteY70" fmla="*/ 184994 h 274656"/>
                <a:gd name="connsiteX71" fmla="*/ 2227416 w 3351475"/>
                <a:gd name="connsiteY71" fmla="*/ 200850 h 274656"/>
                <a:gd name="connsiteX72" fmla="*/ 2343698 w 3351475"/>
                <a:gd name="connsiteY72" fmla="*/ 190279 h 274656"/>
                <a:gd name="connsiteX73" fmla="*/ 2359555 w 3351475"/>
                <a:gd name="connsiteY73" fmla="*/ 184994 h 274656"/>
                <a:gd name="connsiteX74" fmla="*/ 2391268 w 3351475"/>
                <a:gd name="connsiteY74" fmla="*/ 153281 h 274656"/>
                <a:gd name="connsiteX75" fmla="*/ 2401839 w 3351475"/>
                <a:gd name="connsiteY75" fmla="*/ 142709 h 274656"/>
                <a:gd name="connsiteX76" fmla="*/ 2444124 w 3351475"/>
                <a:gd name="connsiteY76" fmla="*/ 95139 h 274656"/>
                <a:gd name="connsiteX77" fmla="*/ 2459980 w 3351475"/>
                <a:gd name="connsiteY77" fmla="*/ 73997 h 274656"/>
                <a:gd name="connsiteX78" fmla="*/ 2496979 w 3351475"/>
                <a:gd name="connsiteY78" fmla="*/ 47570 h 274656"/>
                <a:gd name="connsiteX79" fmla="*/ 2518121 w 3351475"/>
                <a:gd name="connsiteY79" fmla="*/ 42284 h 274656"/>
                <a:gd name="connsiteX80" fmla="*/ 2533978 w 3351475"/>
                <a:gd name="connsiteY80" fmla="*/ 47570 h 274656"/>
                <a:gd name="connsiteX81" fmla="*/ 2560406 w 3351475"/>
                <a:gd name="connsiteY81" fmla="*/ 79283 h 274656"/>
                <a:gd name="connsiteX82" fmla="*/ 2576262 w 3351475"/>
                <a:gd name="connsiteY82" fmla="*/ 105711 h 274656"/>
                <a:gd name="connsiteX83" fmla="*/ 2581548 w 3351475"/>
                <a:gd name="connsiteY83" fmla="*/ 121567 h 274656"/>
                <a:gd name="connsiteX84" fmla="*/ 2602690 w 3351475"/>
                <a:gd name="connsiteY84" fmla="*/ 142709 h 274656"/>
                <a:gd name="connsiteX85" fmla="*/ 2623832 w 3351475"/>
                <a:gd name="connsiteY85" fmla="*/ 169137 h 274656"/>
                <a:gd name="connsiteX86" fmla="*/ 2655545 w 3351475"/>
                <a:gd name="connsiteY86" fmla="*/ 184994 h 274656"/>
                <a:gd name="connsiteX87" fmla="*/ 2687259 w 3351475"/>
                <a:gd name="connsiteY87" fmla="*/ 179708 h 274656"/>
                <a:gd name="connsiteX88" fmla="*/ 2724258 w 3351475"/>
                <a:gd name="connsiteY88" fmla="*/ 153281 h 274656"/>
                <a:gd name="connsiteX89" fmla="*/ 2755971 w 3351475"/>
                <a:gd name="connsiteY89" fmla="*/ 121567 h 274656"/>
                <a:gd name="connsiteX90" fmla="*/ 2771828 w 3351475"/>
                <a:gd name="connsiteY90" fmla="*/ 105711 h 274656"/>
                <a:gd name="connsiteX91" fmla="*/ 2782399 w 3351475"/>
                <a:gd name="connsiteY91" fmla="*/ 95139 h 274656"/>
                <a:gd name="connsiteX92" fmla="*/ 2814112 w 3351475"/>
                <a:gd name="connsiteY92" fmla="*/ 63426 h 274656"/>
                <a:gd name="connsiteX93" fmla="*/ 2824683 w 3351475"/>
                <a:gd name="connsiteY93" fmla="*/ 47570 h 274656"/>
                <a:gd name="connsiteX94" fmla="*/ 2882824 w 3351475"/>
                <a:gd name="connsiteY94" fmla="*/ 58141 h 274656"/>
                <a:gd name="connsiteX95" fmla="*/ 2940965 w 3351475"/>
                <a:gd name="connsiteY95" fmla="*/ 68712 h 274656"/>
                <a:gd name="connsiteX96" fmla="*/ 2999106 w 3351475"/>
                <a:gd name="connsiteY96" fmla="*/ 63426 h 274656"/>
                <a:gd name="connsiteX97" fmla="*/ 3014963 w 3351475"/>
                <a:gd name="connsiteY97" fmla="*/ 58141 h 274656"/>
                <a:gd name="connsiteX98" fmla="*/ 3036105 w 3351475"/>
                <a:gd name="connsiteY98" fmla="*/ 68712 h 274656"/>
                <a:gd name="connsiteX99" fmla="*/ 3067818 w 3351475"/>
                <a:gd name="connsiteY99" fmla="*/ 121567 h 274656"/>
                <a:gd name="connsiteX100" fmla="*/ 3104817 w 3351475"/>
                <a:gd name="connsiteY100" fmla="*/ 179708 h 274656"/>
                <a:gd name="connsiteX101" fmla="*/ 3115388 w 3351475"/>
                <a:gd name="connsiteY101" fmla="*/ 195565 h 274656"/>
                <a:gd name="connsiteX102" fmla="*/ 3131245 w 3351475"/>
                <a:gd name="connsiteY102" fmla="*/ 206136 h 274656"/>
                <a:gd name="connsiteX103" fmla="*/ 3141816 w 3351475"/>
                <a:gd name="connsiteY103" fmla="*/ 221993 h 274656"/>
                <a:gd name="connsiteX104" fmla="*/ 3189386 w 3351475"/>
                <a:gd name="connsiteY104" fmla="*/ 253706 h 274656"/>
                <a:gd name="connsiteX105" fmla="*/ 3210528 w 3351475"/>
                <a:gd name="connsiteY105" fmla="*/ 258991 h 274656"/>
                <a:gd name="connsiteX106" fmla="*/ 3226385 w 3351475"/>
                <a:gd name="connsiteY106" fmla="*/ 253706 h 274656"/>
                <a:gd name="connsiteX107" fmla="*/ 3236956 w 3351475"/>
                <a:gd name="connsiteY107" fmla="*/ 216707 h 274656"/>
                <a:gd name="connsiteX108" fmla="*/ 3247527 w 3351475"/>
                <a:gd name="connsiteY108" fmla="*/ 153281 h 274656"/>
                <a:gd name="connsiteX109" fmla="*/ 3252813 w 3351475"/>
                <a:gd name="connsiteY109" fmla="*/ 63426 h 274656"/>
                <a:gd name="connsiteX110" fmla="*/ 3268669 w 3351475"/>
                <a:gd name="connsiteY110" fmla="*/ 58141 h 274656"/>
                <a:gd name="connsiteX111" fmla="*/ 3300382 w 3351475"/>
                <a:gd name="connsiteY111" fmla="*/ 42284 h 274656"/>
                <a:gd name="connsiteX112" fmla="*/ 3347952 w 3351475"/>
                <a:gd name="connsiteY112" fmla="*/ 36998 h 274656"/>
                <a:gd name="connsiteX113" fmla="*/ 3347952 w 3351475"/>
                <a:gd name="connsiteY113" fmla="*/ 48639 h 274656"/>
                <a:gd name="connsiteX0" fmla="*/ 0 w 3349276"/>
                <a:gd name="connsiteY0" fmla="*/ 127005 h 258991"/>
                <a:gd name="connsiteX1" fmla="*/ 31715 w 3349276"/>
                <a:gd name="connsiteY1" fmla="*/ 203386 h 258991"/>
                <a:gd name="connsiteX2" fmla="*/ 47571 w 3349276"/>
                <a:gd name="connsiteY2" fmla="*/ 237849 h 258991"/>
                <a:gd name="connsiteX3" fmla="*/ 68713 w 3349276"/>
                <a:gd name="connsiteY3" fmla="*/ 216707 h 258991"/>
                <a:gd name="connsiteX4" fmla="*/ 84570 w 3349276"/>
                <a:gd name="connsiteY4" fmla="*/ 206136 h 258991"/>
                <a:gd name="connsiteX5" fmla="*/ 126854 w 3349276"/>
                <a:gd name="connsiteY5" fmla="*/ 174423 h 258991"/>
                <a:gd name="connsiteX6" fmla="*/ 163853 w 3349276"/>
                <a:gd name="connsiteY6" fmla="*/ 137424 h 258991"/>
                <a:gd name="connsiteX7" fmla="*/ 195566 w 3349276"/>
                <a:gd name="connsiteY7" fmla="*/ 116282 h 258991"/>
                <a:gd name="connsiteX8" fmla="*/ 253707 w 3349276"/>
                <a:gd name="connsiteY8" fmla="*/ 58141 h 258991"/>
                <a:gd name="connsiteX9" fmla="*/ 269564 w 3349276"/>
                <a:gd name="connsiteY9" fmla="*/ 42284 h 258991"/>
                <a:gd name="connsiteX10" fmla="*/ 285420 w 3349276"/>
                <a:gd name="connsiteY10" fmla="*/ 31713 h 258991"/>
                <a:gd name="connsiteX11" fmla="*/ 317134 w 3349276"/>
                <a:gd name="connsiteY11" fmla="*/ 5285 h 258991"/>
                <a:gd name="connsiteX12" fmla="*/ 332990 w 3349276"/>
                <a:gd name="connsiteY12" fmla="*/ 10571 h 258991"/>
                <a:gd name="connsiteX13" fmla="*/ 338276 w 3349276"/>
                <a:gd name="connsiteY13" fmla="*/ 26427 h 258991"/>
                <a:gd name="connsiteX14" fmla="*/ 354133 w 3349276"/>
                <a:gd name="connsiteY14" fmla="*/ 42284 h 258991"/>
                <a:gd name="connsiteX15" fmla="*/ 375275 w 3349276"/>
                <a:gd name="connsiteY15" fmla="*/ 79283 h 258991"/>
                <a:gd name="connsiteX16" fmla="*/ 396417 w 3349276"/>
                <a:gd name="connsiteY16" fmla="*/ 126853 h 258991"/>
                <a:gd name="connsiteX17" fmla="*/ 412274 w 3349276"/>
                <a:gd name="connsiteY17" fmla="*/ 137424 h 258991"/>
                <a:gd name="connsiteX18" fmla="*/ 517985 w 3349276"/>
                <a:gd name="connsiteY18" fmla="*/ 132138 h 258991"/>
                <a:gd name="connsiteX19" fmla="*/ 533841 w 3349276"/>
                <a:gd name="connsiteY19" fmla="*/ 126853 h 258991"/>
                <a:gd name="connsiteX20" fmla="*/ 560269 w 3349276"/>
                <a:gd name="connsiteY20" fmla="*/ 121567 h 258991"/>
                <a:gd name="connsiteX21" fmla="*/ 607839 w 3349276"/>
                <a:gd name="connsiteY21" fmla="*/ 105711 h 258991"/>
                <a:gd name="connsiteX22" fmla="*/ 634267 w 3349276"/>
                <a:gd name="connsiteY22" fmla="*/ 95139 h 258991"/>
                <a:gd name="connsiteX23" fmla="*/ 650123 w 3349276"/>
                <a:gd name="connsiteY23" fmla="*/ 89854 h 258991"/>
                <a:gd name="connsiteX24" fmla="*/ 665980 w 3349276"/>
                <a:gd name="connsiteY24" fmla="*/ 95139 h 258991"/>
                <a:gd name="connsiteX25" fmla="*/ 687122 w 3349276"/>
                <a:gd name="connsiteY25" fmla="*/ 121567 h 258991"/>
                <a:gd name="connsiteX26" fmla="*/ 724121 w 3349276"/>
                <a:gd name="connsiteY26" fmla="*/ 169137 h 258991"/>
                <a:gd name="connsiteX27" fmla="*/ 766405 w 3349276"/>
                <a:gd name="connsiteY27" fmla="*/ 195565 h 258991"/>
                <a:gd name="connsiteX28" fmla="*/ 792833 w 3349276"/>
                <a:gd name="connsiteY28" fmla="*/ 200850 h 258991"/>
                <a:gd name="connsiteX29" fmla="*/ 813975 w 3349276"/>
                <a:gd name="connsiteY29" fmla="*/ 211422 h 258991"/>
                <a:gd name="connsiteX30" fmla="*/ 967256 w 3349276"/>
                <a:gd name="connsiteY30" fmla="*/ 206136 h 258991"/>
                <a:gd name="connsiteX31" fmla="*/ 1004255 w 3349276"/>
                <a:gd name="connsiteY31" fmla="*/ 179708 h 258991"/>
                <a:gd name="connsiteX32" fmla="*/ 1025397 w 3349276"/>
                <a:gd name="connsiteY32" fmla="*/ 169137 h 258991"/>
                <a:gd name="connsiteX33" fmla="*/ 1041254 w 3349276"/>
                <a:gd name="connsiteY33" fmla="*/ 153281 h 258991"/>
                <a:gd name="connsiteX34" fmla="*/ 1057111 w 3349276"/>
                <a:gd name="connsiteY34" fmla="*/ 116282 h 258991"/>
                <a:gd name="connsiteX35" fmla="*/ 1062396 w 3349276"/>
                <a:gd name="connsiteY35" fmla="*/ 100425 h 258991"/>
                <a:gd name="connsiteX36" fmla="*/ 1072967 w 3349276"/>
                <a:gd name="connsiteY36" fmla="*/ 84568 h 258991"/>
                <a:gd name="connsiteX37" fmla="*/ 1120537 w 3349276"/>
                <a:gd name="connsiteY37" fmla="*/ 42284 h 258991"/>
                <a:gd name="connsiteX38" fmla="*/ 1189249 w 3349276"/>
                <a:gd name="connsiteY38" fmla="*/ 42284 h 258991"/>
                <a:gd name="connsiteX39" fmla="*/ 1205106 w 3349276"/>
                <a:gd name="connsiteY39" fmla="*/ 31713 h 258991"/>
                <a:gd name="connsiteX40" fmla="*/ 1226248 w 3349276"/>
                <a:gd name="connsiteY40" fmla="*/ 21142 h 258991"/>
                <a:gd name="connsiteX41" fmla="*/ 1257962 w 3349276"/>
                <a:gd name="connsiteY41" fmla="*/ 0 h 258991"/>
                <a:gd name="connsiteX42" fmla="*/ 1310817 w 3349276"/>
                <a:gd name="connsiteY42" fmla="*/ 10571 h 258991"/>
                <a:gd name="connsiteX43" fmla="*/ 1326674 w 3349276"/>
                <a:gd name="connsiteY43" fmla="*/ 26427 h 258991"/>
                <a:gd name="connsiteX44" fmla="*/ 1342530 w 3349276"/>
                <a:gd name="connsiteY44" fmla="*/ 36998 h 258991"/>
                <a:gd name="connsiteX45" fmla="*/ 1353101 w 3349276"/>
                <a:gd name="connsiteY45" fmla="*/ 47570 h 258991"/>
                <a:gd name="connsiteX46" fmla="*/ 1374244 w 3349276"/>
                <a:gd name="connsiteY46" fmla="*/ 63426 h 258991"/>
                <a:gd name="connsiteX47" fmla="*/ 1437670 w 3349276"/>
                <a:gd name="connsiteY47" fmla="*/ 116282 h 258991"/>
                <a:gd name="connsiteX48" fmla="*/ 1474669 w 3349276"/>
                <a:gd name="connsiteY48" fmla="*/ 132138 h 258991"/>
                <a:gd name="connsiteX49" fmla="*/ 1522239 w 3349276"/>
                <a:gd name="connsiteY49" fmla="*/ 142709 h 258991"/>
                <a:gd name="connsiteX50" fmla="*/ 1553952 w 3349276"/>
                <a:gd name="connsiteY50" fmla="*/ 153281 h 258991"/>
                <a:gd name="connsiteX51" fmla="*/ 1670234 w 3349276"/>
                <a:gd name="connsiteY51" fmla="*/ 147995 h 258991"/>
                <a:gd name="connsiteX52" fmla="*/ 1686091 w 3349276"/>
                <a:gd name="connsiteY52" fmla="*/ 142709 h 258991"/>
                <a:gd name="connsiteX53" fmla="*/ 1707233 w 3349276"/>
                <a:gd name="connsiteY53" fmla="*/ 126853 h 258991"/>
                <a:gd name="connsiteX54" fmla="*/ 1728375 w 3349276"/>
                <a:gd name="connsiteY54" fmla="*/ 95139 h 258991"/>
                <a:gd name="connsiteX55" fmla="*/ 1775945 w 3349276"/>
                <a:gd name="connsiteY55" fmla="*/ 58141 h 258991"/>
                <a:gd name="connsiteX56" fmla="*/ 1797088 w 3349276"/>
                <a:gd name="connsiteY56" fmla="*/ 47570 h 258991"/>
                <a:gd name="connsiteX57" fmla="*/ 1823515 w 3349276"/>
                <a:gd name="connsiteY57" fmla="*/ 42284 h 258991"/>
                <a:gd name="connsiteX58" fmla="*/ 1849943 w 3349276"/>
                <a:gd name="connsiteY58" fmla="*/ 52855 h 258991"/>
                <a:gd name="connsiteX59" fmla="*/ 1897513 w 3349276"/>
                <a:gd name="connsiteY59" fmla="*/ 68712 h 258991"/>
                <a:gd name="connsiteX60" fmla="*/ 1923941 w 3349276"/>
                <a:gd name="connsiteY60" fmla="*/ 89854 h 258991"/>
                <a:gd name="connsiteX61" fmla="*/ 1939797 w 3349276"/>
                <a:gd name="connsiteY61" fmla="*/ 100425 h 258991"/>
                <a:gd name="connsiteX62" fmla="*/ 1971511 w 3349276"/>
                <a:gd name="connsiteY62" fmla="*/ 126853 h 258991"/>
                <a:gd name="connsiteX63" fmla="*/ 1997938 w 3349276"/>
                <a:gd name="connsiteY63" fmla="*/ 116282 h 258991"/>
                <a:gd name="connsiteX64" fmla="*/ 2045508 w 3349276"/>
                <a:gd name="connsiteY64" fmla="*/ 73997 h 258991"/>
                <a:gd name="connsiteX65" fmla="*/ 2061365 w 3349276"/>
                <a:gd name="connsiteY65" fmla="*/ 68712 h 258991"/>
                <a:gd name="connsiteX66" fmla="*/ 2103649 w 3349276"/>
                <a:gd name="connsiteY66" fmla="*/ 105711 h 258991"/>
                <a:gd name="connsiteX67" fmla="*/ 2108935 w 3349276"/>
                <a:gd name="connsiteY67" fmla="*/ 121567 h 258991"/>
                <a:gd name="connsiteX68" fmla="*/ 2145934 w 3349276"/>
                <a:gd name="connsiteY68" fmla="*/ 158566 h 258991"/>
                <a:gd name="connsiteX69" fmla="*/ 2161790 w 3349276"/>
                <a:gd name="connsiteY69" fmla="*/ 179708 h 258991"/>
                <a:gd name="connsiteX70" fmla="*/ 2182933 w 3349276"/>
                <a:gd name="connsiteY70" fmla="*/ 184994 h 258991"/>
                <a:gd name="connsiteX71" fmla="*/ 2225217 w 3349276"/>
                <a:gd name="connsiteY71" fmla="*/ 200850 h 258991"/>
                <a:gd name="connsiteX72" fmla="*/ 2341499 w 3349276"/>
                <a:gd name="connsiteY72" fmla="*/ 190279 h 258991"/>
                <a:gd name="connsiteX73" fmla="*/ 2357356 w 3349276"/>
                <a:gd name="connsiteY73" fmla="*/ 184994 h 258991"/>
                <a:gd name="connsiteX74" fmla="*/ 2389069 w 3349276"/>
                <a:gd name="connsiteY74" fmla="*/ 153281 h 258991"/>
                <a:gd name="connsiteX75" fmla="*/ 2399640 w 3349276"/>
                <a:gd name="connsiteY75" fmla="*/ 142709 h 258991"/>
                <a:gd name="connsiteX76" fmla="*/ 2441925 w 3349276"/>
                <a:gd name="connsiteY76" fmla="*/ 95139 h 258991"/>
                <a:gd name="connsiteX77" fmla="*/ 2457781 w 3349276"/>
                <a:gd name="connsiteY77" fmla="*/ 73997 h 258991"/>
                <a:gd name="connsiteX78" fmla="*/ 2494780 w 3349276"/>
                <a:gd name="connsiteY78" fmla="*/ 47570 h 258991"/>
                <a:gd name="connsiteX79" fmla="*/ 2515922 w 3349276"/>
                <a:gd name="connsiteY79" fmla="*/ 42284 h 258991"/>
                <a:gd name="connsiteX80" fmla="*/ 2531779 w 3349276"/>
                <a:gd name="connsiteY80" fmla="*/ 47570 h 258991"/>
                <a:gd name="connsiteX81" fmla="*/ 2558207 w 3349276"/>
                <a:gd name="connsiteY81" fmla="*/ 79283 h 258991"/>
                <a:gd name="connsiteX82" fmla="*/ 2574063 w 3349276"/>
                <a:gd name="connsiteY82" fmla="*/ 105711 h 258991"/>
                <a:gd name="connsiteX83" fmla="*/ 2579349 w 3349276"/>
                <a:gd name="connsiteY83" fmla="*/ 121567 h 258991"/>
                <a:gd name="connsiteX84" fmla="*/ 2600491 w 3349276"/>
                <a:gd name="connsiteY84" fmla="*/ 142709 h 258991"/>
                <a:gd name="connsiteX85" fmla="*/ 2621633 w 3349276"/>
                <a:gd name="connsiteY85" fmla="*/ 169137 h 258991"/>
                <a:gd name="connsiteX86" fmla="*/ 2653346 w 3349276"/>
                <a:gd name="connsiteY86" fmla="*/ 184994 h 258991"/>
                <a:gd name="connsiteX87" fmla="*/ 2685060 w 3349276"/>
                <a:gd name="connsiteY87" fmla="*/ 179708 h 258991"/>
                <a:gd name="connsiteX88" fmla="*/ 2722059 w 3349276"/>
                <a:gd name="connsiteY88" fmla="*/ 153281 h 258991"/>
                <a:gd name="connsiteX89" fmla="*/ 2753772 w 3349276"/>
                <a:gd name="connsiteY89" fmla="*/ 121567 h 258991"/>
                <a:gd name="connsiteX90" fmla="*/ 2769629 w 3349276"/>
                <a:gd name="connsiteY90" fmla="*/ 105711 h 258991"/>
                <a:gd name="connsiteX91" fmla="*/ 2780200 w 3349276"/>
                <a:gd name="connsiteY91" fmla="*/ 95139 h 258991"/>
                <a:gd name="connsiteX92" fmla="*/ 2811913 w 3349276"/>
                <a:gd name="connsiteY92" fmla="*/ 63426 h 258991"/>
                <a:gd name="connsiteX93" fmla="*/ 2822484 w 3349276"/>
                <a:gd name="connsiteY93" fmla="*/ 47570 h 258991"/>
                <a:gd name="connsiteX94" fmla="*/ 2880625 w 3349276"/>
                <a:gd name="connsiteY94" fmla="*/ 58141 h 258991"/>
                <a:gd name="connsiteX95" fmla="*/ 2938766 w 3349276"/>
                <a:gd name="connsiteY95" fmla="*/ 68712 h 258991"/>
                <a:gd name="connsiteX96" fmla="*/ 2996907 w 3349276"/>
                <a:gd name="connsiteY96" fmla="*/ 63426 h 258991"/>
                <a:gd name="connsiteX97" fmla="*/ 3012764 w 3349276"/>
                <a:gd name="connsiteY97" fmla="*/ 58141 h 258991"/>
                <a:gd name="connsiteX98" fmla="*/ 3033906 w 3349276"/>
                <a:gd name="connsiteY98" fmla="*/ 68712 h 258991"/>
                <a:gd name="connsiteX99" fmla="*/ 3065619 w 3349276"/>
                <a:gd name="connsiteY99" fmla="*/ 121567 h 258991"/>
                <a:gd name="connsiteX100" fmla="*/ 3102618 w 3349276"/>
                <a:gd name="connsiteY100" fmla="*/ 179708 h 258991"/>
                <a:gd name="connsiteX101" fmla="*/ 3113189 w 3349276"/>
                <a:gd name="connsiteY101" fmla="*/ 195565 h 258991"/>
                <a:gd name="connsiteX102" fmla="*/ 3129046 w 3349276"/>
                <a:gd name="connsiteY102" fmla="*/ 206136 h 258991"/>
                <a:gd name="connsiteX103" fmla="*/ 3139617 w 3349276"/>
                <a:gd name="connsiteY103" fmla="*/ 221993 h 258991"/>
                <a:gd name="connsiteX104" fmla="*/ 3187187 w 3349276"/>
                <a:gd name="connsiteY104" fmla="*/ 253706 h 258991"/>
                <a:gd name="connsiteX105" fmla="*/ 3208329 w 3349276"/>
                <a:gd name="connsiteY105" fmla="*/ 258991 h 258991"/>
                <a:gd name="connsiteX106" fmla="*/ 3224186 w 3349276"/>
                <a:gd name="connsiteY106" fmla="*/ 253706 h 258991"/>
                <a:gd name="connsiteX107" fmla="*/ 3234757 w 3349276"/>
                <a:gd name="connsiteY107" fmla="*/ 216707 h 258991"/>
                <a:gd name="connsiteX108" fmla="*/ 3245328 w 3349276"/>
                <a:gd name="connsiteY108" fmla="*/ 153281 h 258991"/>
                <a:gd name="connsiteX109" fmla="*/ 3250614 w 3349276"/>
                <a:gd name="connsiteY109" fmla="*/ 63426 h 258991"/>
                <a:gd name="connsiteX110" fmla="*/ 3266470 w 3349276"/>
                <a:gd name="connsiteY110" fmla="*/ 58141 h 258991"/>
                <a:gd name="connsiteX111" fmla="*/ 3298183 w 3349276"/>
                <a:gd name="connsiteY111" fmla="*/ 42284 h 258991"/>
                <a:gd name="connsiteX112" fmla="*/ 3345753 w 3349276"/>
                <a:gd name="connsiteY112" fmla="*/ 36998 h 258991"/>
                <a:gd name="connsiteX113" fmla="*/ 3345753 w 3349276"/>
                <a:gd name="connsiteY113" fmla="*/ 48639 h 258991"/>
                <a:gd name="connsiteX0" fmla="*/ 0 w 3346119"/>
                <a:gd name="connsiteY0" fmla="*/ 127005 h 258991"/>
                <a:gd name="connsiteX1" fmla="*/ 31715 w 3346119"/>
                <a:gd name="connsiteY1" fmla="*/ 203386 h 258991"/>
                <a:gd name="connsiteX2" fmla="*/ 47571 w 3346119"/>
                <a:gd name="connsiteY2" fmla="*/ 237849 h 258991"/>
                <a:gd name="connsiteX3" fmla="*/ 68713 w 3346119"/>
                <a:gd name="connsiteY3" fmla="*/ 216707 h 258991"/>
                <a:gd name="connsiteX4" fmla="*/ 84570 w 3346119"/>
                <a:gd name="connsiteY4" fmla="*/ 206136 h 258991"/>
                <a:gd name="connsiteX5" fmla="*/ 126854 w 3346119"/>
                <a:gd name="connsiteY5" fmla="*/ 174423 h 258991"/>
                <a:gd name="connsiteX6" fmla="*/ 163853 w 3346119"/>
                <a:gd name="connsiteY6" fmla="*/ 137424 h 258991"/>
                <a:gd name="connsiteX7" fmla="*/ 195566 w 3346119"/>
                <a:gd name="connsiteY7" fmla="*/ 116282 h 258991"/>
                <a:gd name="connsiteX8" fmla="*/ 253707 w 3346119"/>
                <a:gd name="connsiteY8" fmla="*/ 58141 h 258991"/>
                <a:gd name="connsiteX9" fmla="*/ 269564 w 3346119"/>
                <a:gd name="connsiteY9" fmla="*/ 42284 h 258991"/>
                <a:gd name="connsiteX10" fmla="*/ 285420 w 3346119"/>
                <a:gd name="connsiteY10" fmla="*/ 31713 h 258991"/>
                <a:gd name="connsiteX11" fmla="*/ 317134 w 3346119"/>
                <a:gd name="connsiteY11" fmla="*/ 5285 h 258991"/>
                <a:gd name="connsiteX12" fmla="*/ 332990 w 3346119"/>
                <a:gd name="connsiteY12" fmla="*/ 10571 h 258991"/>
                <a:gd name="connsiteX13" fmla="*/ 338276 w 3346119"/>
                <a:gd name="connsiteY13" fmla="*/ 26427 h 258991"/>
                <a:gd name="connsiteX14" fmla="*/ 354133 w 3346119"/>
                <a:gd name="connsiteY14" fmla="*/ 42284 h 258991"/>
                <a:gd name="connsiteX15" fmla="*/ 375275 w 3346119"/>
                <a:gd name="connsiteY15" fmla="*/ 79283 h 258991"/>
                <a:gd name="connsiteX16" fmla="*/ 396417 w 3346119"/>
                <a:gd name="connsiteY16" fmla="*/ 126853 h 258991"/>
                <a:gd name="connsiteX17" fmla="*/ 412274 w 3346119"/>
                <a:gd name="connsiteY17" fmla="*/ 137424 h 258991"/>
                <a:gd name="connsiteX18" fmla="*/ 517985 w 3346119"/>
                <a:gd name="connsiteY18" fmla="*/ 132138 h 258991"/>
                <a:gd name="connsiteX19" fmla="*/ 533841 w 3346119"/>
                <a:gd name="connsiteY19" fmla="*/ 126853 h 258991"/>
                <a:gd name="connsiteX20" fmla="*/ 560269 w 3346119"/>
                <a:gd name="connsiteY20" fmla="*/ 121567 h 258991"/>
                <a:gd name="connsiteX21" fmla="*/ 607839 w 3346119"/>
                <a:gd name="connsiteY21" fmla="*/ 105711 h 258991"/>
                <a:gd name="connsiteX22" fmla="*/ 634267 w 3346119"/>
                <a:gd name="connsiteY22" fmla="*/ 95139 h 258991"/>
                <a:gd name="connsiteX23" fmla="*/ 650123 w 3346119"/>
                <a:gd name="connsiteY23" fmla="*/ 89854 h 258991"/>
                <a:gd name="connsiteX24" fmla="*/ 665980 w 3346119"/>
                <a:gd name="connsiteY24" fmla="*/ 95139 h 258991"/>
                <a:gd name="connsiteX25" fmla="*/ 687122 w 3346119"/>
                <a:gd name="connsiteY25" fmla="*/ 121567 h 258991"/>
                <a:gd name="connsiteX26" fmla="*/ 724121 w 3346119"/>
                <a:gd name="connsiteY26" fmla="*/ 169137 h 258991"/>
                <a:gd name="connsiteX27" fmla="*/ 766405 w 3346119"/>
                <a:gd name="connsiteY27" fmla="*/ 195565 h 258991"/>
                <a:gd name="connsiteX28" fmla="*/ 792833 w 3346119"/>
                <a:gd name="connsiteY28" fmla="*/ 200850 h 258991"/>
                <a:gd name="connsiteX29" fmla="*/ 813975 w 3346119"/>
                <a:gd name="connsiteY29" fmla="*/ 211422 h 258991"/>
                <a:gd name="connsiteX30" fmla="*/ 967256 w 3346119"/>
                <a:gd name="connsiteY30" fmla="*/ 206136 h 258991"/>
                <a:gd name="connsiteX31" fmla="*/ 1004255 w 3346119"/>
                <a:gd name="connsiteY31" fmla="*/ 179708 h 258991"/>
                <a:gd name="connsiteX32" fmla="*/ 1025397 w 3346119"/>
                <a:gd name="connsiteY32" fmla="*/ 169137 h 258991"/>
                <a:gd name="connsiteX33" fmla="*/ 1041254 w 3346119"/>
                <a:gd name="connsiteY33" fmla="*/ 153281 h 258991"/>
                <a:gd name="connsiteX34" fmla="*/ 1057111 w 3346119"/>
                <a:gd name="connsiteY34" fmla="*/ 116282 h 258991"/>
                <a:gd name="connsiteX35" fmla="*/ 1062396 w 3346119"/>
                <a:gd name="connsiteY35" fmla="*/ 100425 h 258991"/>
                <a:gd name="connsiteX36" fmla="*/ 1072967 w 3346119"/>
                <a:gd name="connsiteY36" fmla="*/ 84568 h 258991"/>
                <a:gd name="connsiteX37" fmla="*/ 1120537 w 3346119"/>
                <a:gd name="connsiteY37" fmla="*/ 42284 h 258991"/>
                <a:gd name="connsiteX38" fmla="*/ 1189249 w 3346119"/>
                <a:gd name="connsiteY38" fmla="*/ 42284 h 258991"/>
                <a:gd name="connsiteX39" fmla="*/ 1205106 w 3346119"/>
                <a:gd name="connsiteY39" fmla="*/ 31713 h 258991"/>
                <a:gd name="connsiteX40" fmla="*/ 1226248 w 3346119"/>
                <a:gd name="connsiteY40" fmla="*/ 21142 h 258991"/>
                <a:gd name="connsiteX41" fmla="*/ 1257962 w 3346119"/>
                <a:gd name="connsiteY41" fmla="*/ 0 h 258991"/>
                <a:gd name="connsiteX42" fmla="*/ 1310817 w 3346119"/>
                <a:gd name="connsiteY42" fmla="*/ 10571 h 258991"/>
                <a:gd name="connsiteX43" fmla="*/ 1326674 w 3346119"/>
                <a:gd name="connsiteY43" fmla="*/ 26427 h 258991"/>
                <a:gd name="connsiteX44" fmla="*/ 1342530 w 3346119"/>
                <a:gd name="connsiteY44" fmla="*/ 36998 h 258991"/>
                <a:gd name="connsiteX45" fmla="*/ 1353101 w 3346119"/>
                <a:gd name="connsiteY45" fmla="*/ 47570 h 258991"/>
                <a:gd name="connsiteX46" fmla="*/ 1374244 w 3346119"/>
                <a:gd name="connsiteY46" fmla="*/ 63426 h 258991"/>
                <a:gd name="connsiteX47" fmla="*/ 1437670 w 3346119"/>
                <a:gd name="connsiteY47" fmla="*/ 116282 h 258991"/>
                <a:gd name="connsiteX48" fmla="*/ 1474669 w 3346119"/>
                <a:gd name="connsiteY48" fmla="*/ 132138 h 258991"/>
                <a:gd name="connsiteX49" fmla="*/ 1522239 w 3346119"/>
                <a:gd name="connsiteY49" fmla="*/ 142709 h 258991"/>
                <a:gd name="connsiteX50" fmla="*/ 1553952 w 3346119"/>
                <a:gd name="connsiteY50" fmla="*/ 153281 h 258991"/>
                <a:gd name="connsiteX51" fmla="*/ 1670234 w 3346119"/>
                <a:gd name="connsiteY51" fmla="*/ 147995 h 258991"/>
                <a:gd name="connsiteX52" fmla="*/ 1686091 w 3346119"/>
                <a:gd name="connsiteY52" fmla="*/ 142709 h 258991"/>
                <a:gd name="connsiteX53" fmla="*/ 1707233 w 3346119"/>
                <a:gd name="connsiteY53" fmla="*/ 126853 h 258991"/>
                <a:gd name="connsiteX54" fmla="*/ 1728375 w 3346119"/>
                <a:gd name="connsiteY54" fmla="*/ 95139 h 258991"/>
                <a:gd name="connsiteX55" fmla="*/ 1775945 w 3346119"/>
                <a:gd name="connsiteY55" fmla="*/ 58141 h 258991"/>
                <a:gd name="connsiteX56" fmla="*/ 1797088 w 3346119"/>
                <a:gd name="connsiteY56" fmla="*/ 47570 h 258991"/>
                <a:gd name="connsiteX57" fmla="*/ 1823515 w 3346119"/>
                <a:gd name="connsiteY57" fmla="*/ 42284 h 258991"/>
                <a:gd name="connsiteX58" fmla="*/ 1849943 w 3346119"/>
                <a:gd name="connsiteY58" fmla="*/ 52855 h 258991"/>
                <a:gd name="connsiteX59" fmla="*/ 1897513 w 3346119"/>
                <a:gd name="connsiteY59" fmla="*/ 68712 h 258991"/>
                <a:gd name="connsiteX60" fmla="*/ 1923941 w 3346119"/>
                <a:gd name="connsiteY60" fmla="*/ 89854 h 258991"/>
                <a:gd name="connsiteX61" fmla="*/ 1939797 w 3346119"/>
                <a:gd name="connsiteY61" fmla="*/ 100425 h 258991"/>
                <a:gd name="connsiteX62" fmla="*/ 1971511 w 3346119"/>
                <a:gd name="connsiteY62" fmla="*/ 126853 h 258991"/>
                <a:gd name="connsiteX63" fmla="*/ 1997938 w 3346119"/>
                <a:gd name="connsiteY63" fmla="*/ 116282 h 258991"/>
                <a:gd name="connsiteX64" fmla="*/ 2045508 w 3346119"/>
                <a:gd name="connsiteY64" fmla="*/ 73997 h 258991"/>
                <a:gd name="connsiteX65" fmla="*/ 2061365 w 3346119"/>
                <a:gd name="connsiteY65" fmla="*/ 68712 h 258991"/>
                <a:gd name="connsiteX66" fmla="*/ 2103649 w 3346119"/>
                <a:gd name="connsiteY66" fmla="*/ 105711 h 258991"/>
                <a:gd name="connsiteX67" fmla="*/ 2108935 w 3346119"/>
                <a:gd name="connsiteY67" fmla="*/ 121567 h 258991"/>
                <a:gd name="connsiteX68" fmla="*/ 2145934 w 3346119"/>
                <a:gd name="connsiteY68" fmla="*/ 158566 h 258991"/>
                <a:gd name="connsiteX69" fmla="*/ 2161790 w 3346119"/>
                <a:gd name="connsiteY69" fmla="*/ 179708 h 258991"/>
                <a:gd name="connsiteX70" fmla="*/ 2182933 w 3346119"/>
                <a:gd name="connsiteY70" fmla="*/ 184994 h 258991"/>
                <a:gd name="connsiteX71" fmla="*/ 2225217 w 3346119"/>
                <a:gd name="connsiteY71" fmla="*/ 200850 h 258991"/>
                <a:gd name="connsiteX72" fmla="*/ 2341499 w 3346119"/>
                <a:gd name="connsiteY72" fmla="*/ 190279 h 258991"/>
                <a:gd name="connsiteX73" fmla="*/ 2357356 w 3346119"/>
                <a:gd name="connsiteY73" fmla="*/ 184994 h 258991"/>
                <a:gd name="connsiteX74" fmla="*/ 2389069 w 3346119"/>
                <a:gd name="connsiteY74" fmla="*/ 153281 h 258991"/>
                <a:gd name="connsiteX75" fmla="*/ 2399640 w 3346119"/>
                <a:gd name="connsiteY75" fmla="*/ 142709 h 258991"/>
                <a:gd name="connsiteX76" fmla="*/ 2441925 w 3346119"/>
                <a:gd name="connsiteY76" fmla="*/ 95139 h 258991"/>
                <a:gd name="connsiteX77" fmla="*/ 2457781 w 3346119"/>
                <a:gd name="connsiteY77" fmla="*/ 73997 h 258991"/>
                <a:gd name="connsiteX78" fmla="*/ 2494780 w 3346119"/>
                <a:gd name="connsiteY78" fmla="*/ 47570 h 258991"/>
                <a:gd name="connsiteX79" fmla="*/ 2515922 w 3346119"/>
                <a:gd name="connsiteY79" fmla="*/ 42284 h 258991"/>
                <a:gd name="connsiteX80" fmla="*/ 2531779 w 3346119"/>
                <a:gd name="connsiteY80" fmla="*/ 47570 h 258991"/>
                <a:gd name="connsiteX81" fmla="*/ 2558207 w 3346119"/>
                <a:gd name="connsiteY81" fmla="*/ 79283 h 258991"/>
                <a:gd name="connsiteX82" fmla="*/ 2574063 w 3346119"/>
                <a:gd name="connsiteY82" fmla="*/ 105711 h 258991"/>
                <a:gd name="connsiteX83" fmla="*/ 2579349 w 3346119"/>
                <a:gd name="connsiteY83" fmla="*/ 121567 h 258991"/>
                <a:gd name="connsiteX84" fmla="*/ 2600491 w 3346119"/>
                <a:gd name="connsiteY84" fmla="*/ 142709 h 258991"/>
                <a:gd name="connsiteX85" fmla="*/ 2621633 w 3346119"/>
                <a:gd name="connsiteY85" fmla="*/ 169137 h 258991"/>
                <a:gd name="connsiteX86" fmla="*/ 2653346 w 3346119"/>
                <a:gd name="connsiteY86" fmla="*/ 184994 h 258991"/>
                <a:gd name="connsiteX87" fmla="*/ 2685060 w 3346119"/>
                <a:gd name="connsiteY87" fmla="*/ 179708 h 258991"/>
                <a:gd name="connsiteX88" fmla="*/ 2722059 w 3346119"/>
                <a:gd name="connsiteY88" fmla="*/ 153281 h 258991"/>
                <a:gd name="connsiteX89" fmla="*/ 2753772 w 3346119"/>
                <a:gd name="connsiteY89" fmla="*/ 121567 h 258991"/>
                <a:gd name="connsiteX90" fmla="*/ 2769629 w 3346119"/>
                <a:gd name="connsiteY90" fmla="*/ 105711 h 258991"/>
                <a:gd name="connsiteX91" fmla="*/ 2780200 w 3346119"/>
                <a:gd name="connsiteY91" fmla="*/ 95139 h 258991"/>
                <a:gd name="connsiteX92" fmla="*/ 2811913 w 3346119"/>
                <a:gd name="connsiteY92" fmla="*/ 63426 h 258991"/>
                <a:gd name="connsiteX93" fmla="*/ 2822484 w 3346119"/>
                <a:gd name="connsiteY93" fmla="*/ 47570 h 258991"/>
                <a:gd name="connsiteX94" fmla="*/ 2880625 w 3346119"/>
                <a:gd name="connsiteY94" fmla="*/ 58141 h 258991"/>
                <a:gd name="connsiteX95" fmla="*/ 2938766 w 3346119"/>
                <a:gd name="connsiteY95" fmla="*/ 68712 h 258991"/>
                <a:gd name="connsiteX96" fmla="*/ 2996907 w 3346119"/>
                <a:gd name="connsiteY96" fmla="*/ 63426 h 258991"/>
                <a:gd name="connsiteX97" fmla="*/ 3012764 w 3346119"/>
                <a:gd name="connsiteY97" fmla="*/ 58141 h 258991"/>
                <a:gd name="connsiteX98" fmla="*/ 3033906 w 3346119"/>
                <a:gd name="connsiteY98" fmla="*/ 68712 h 258991"/>
                <a:gd name="connsiteX99" fmla="*/ 3065619 w 3346119"/>
                <a:gd name="connsiteY99" fmla="*/ 121567 h 258991"/>
                <a:gd name="connsiteX100" fmla="*/ 3102618 w 3346119"/>
                <a:gd name="connsiteY100" fmla="*/ 179708 h 258991"/>
                <a:gd name="connsiteX101" fmla="*/ 3113189 w 3346119"/>
                <a:gd name="connsiteY101" fmla="*/ 195565 h 258991"/>
                <a:gd name="connsiteX102" fmla="*/ 3129046 w 3346119"/>
                <a:gd name="connsiteY102" fmla="*/ 206136 h 258991"/>
                <a:gd name="connsiteX103" fmla="*/ 3139617 w 3346119"/>
                <a:gd name="connsiteY103" fmla="*/ 221993 h 258991"/>
                <a:gd name="connsiteX104" fmla="*/ 3187187 w 3346119"/>
                <a:gd name="connsiteY104" fmla="*/ 253706 h 258991"/>
                <a:gd name="connsiteX105" fmla="*/ 3208329 w 3346119"/>
                <a:gd name="connsiteY105" fmla="*/ 258991 h 258991"/>
                <a:gd name="connsiteX106" fmla="*/ 3224186 w 3346119"/>
                <a:gd name="connsiteY106" fmla="*/ 253706 h 258991"/>
                <a:gd name="connsiteX107" fmla="*/ 3234757 w 3346119"/>
                <a:gd name="connsiteY107" fmla="*/ 216707 h 258991"/>
                <a:gd name="connsiteX108" fmla="*/ 3245328 w 3346119"/>
                <a:gd name="connsiteY108" fmla="*/ 153281 h 258991"/>
                <a:gd name="connsiteX109" fmla="*/ 3250614 w 3346119"/>
                <a:gd name="connsiteY109" fmla="*/ 63426 h 258991"/>
                <a:gd name="connsiteX110" fmla="*/ 3266470 w 3346119"/>
                <a:gd name="connsiteY110" fmla="*/ 58141 h 258991"/>
                <a:gd name="connsiteX111" fmla="*/ 3298183 w 3346119"/>
                <a:gd name="connsiteY111" fmla="*/ 42284 h 258991"/>
                <a:gd name="connsiteX112" fmla="*/ 3345753 w 3346119"/>
                <a:gd name="connsiteY112" fmla="*/ 36998 h 258991"/>
                <a:gd name="connsiteX113" fmla="*/ 3277040 w 3346119"/>
                <a:gd name="connsiteY113" fmla="*/ 31224 h 258991"/>
                <a:gd name="connsiteX0" fmla="*/ 0 w 3309283"/>
                <a:gd name="connsiteY0" fmla="*/ 127005 h 258991"/>
                <a:gd name="connsiteX1" fmla="*/ 31715 w 3309283"/>
                <a:gd name="connsiteY1" fmla="*/ 203386 h 258991"/>
                <a:gd name="connsiteX2" fmla="*/ 47571 w 3309283"/>
                <a:gd name="connsiteY2" fmla="*/ 237849 h 258991"/>
                <a:gd name="connsiteX3" fmla="*/ 68713 w 3309283"/>
                <a:gd name="connsiteY3" fmla="*/ 216707 h 258991"/>
                <a:gd name="connsiteX4" fmla="*/ 84570 w 3309283"/>
                <a:gd name="connsiteY4" fmla="*/ 206136 h 258991"/>
                <a:gd name="connsiteX5" fmla="*/ 126854 w 3309283"/>
                <a:gd name="connsiteY5" fmla="*/ 174423 h 258991"/>
                <a:gd name="connsiteX6" fmla="*/ 163853 w 3309283"/>
                <a:gd name="connsiteY6" fmla="*/ 137424 h 258991"/>
                <a:gd name="connsiteX7" fmla="*/ 195566 w 3309283"/>
                <a:gd name="connsiteY7" fmla="*/ 116282 h 258991"/>
                <a:gd name="connsiteX8" fmla="*/ 253707 w 3309283"/>
                <a:gd name="connsiteY8" fmla="*/ 58141 h 258991"/>
                <a:gd name="connsiteX9" fmla="*/ 269564 w 3309283"/>
                <a:gd name="connsiteY9" fmla="*/ 42284 h 258991"/>
                <a:gd name="connsiteX10" fmla="*/ 285420 w 3309283"/>
                <a:gd name="connsiteY10" fmla="*/ 31713 h 258991"/>
                <a:gd name="connsiteX11" fmla="*/ 317134 w 3309283"/>
                <a:gd name="connsiteY11" fmla="*/ 5285 h 258991"/>
                <a:gd name="connsiteX12" fmla="*/ 332990 w 3309283"/>
                <a:gd name="connsiteY12" fmla="*/ 10571 h 258991"/>
                <a:gd name="connsiteX13" fmla="*/ 338276 w 3309283"/>
                <a:gd name="connsiteY13" fmla="*/ 26427 h 258991"/>
                <a:gd name="connsiteX14" fmla="*/ 354133 w 3309283"/>
                <a:gd name="connsiteY14" fmla="*/ 42284 h 258991"/>
                <a:gd name="connsiteX15" fmla="*/ 375275 w 3309283"/>
                <a:gd name="connsiteY15" fmla="*/ 79283 h 258991"/>
                <a:gd name="connsiteX16" fmla="*/ 396417 w 3309283"/>
                <a:gd name="connsiteY16" fmla="*/ 126853 h 258991"/>
                <a:gd name="connsiteX17" fmla="*/ 412274 w 3309283"/>
                <a:gd name="connsiteY17" fmla="*/ 137424 h 258991"/>
                <a:gd name="connsiteX18" fmla="*/ 517985 w 3309283"/>
                <a:gd name="connsiteY18" fmla="*/ 132138 h 258991"/>
                <a:gd name="connsiteX19" fmla="*/ 533841 w 3309283"/>
                <a:gd name="connsiteY19" fmla="*/ 126853 h 258991"/>
                <a:gd name="connsiteX20" fmla="*/ 560269 w 3309283"/>
                <a:gd name="connsiteY20" fmla="*/ 121567 h 258991"/>
                <a:gd name="connsiteX21" fmla="*/ 607839 w 3309283"/>
                <a:gd name="connsiteY21" fmla="*/ 105711 h 258991"/>
                <a:gd name="connsiteX22" fmla="*/ 634267 w 3309283"/>
                <a:gd name="connsiteY22" fmla="*/ 95139 h 258991"/>
                <a:gd name="connsiteX23" fmla="*/ 650123 w 3309283"/>
                <a:gd name="connsiteY23" fmla="*/ 89854 h 258991"/>
                <a:gd name="connsiteX24" fmla="*/ 665980 w 3309283"/>
                <a:gd name="connsiteY24" fmla="*/ 95139 h 258991"/>
                <a:gd name="connsiteX25" fmla="*/ 687122 w 3309283"/>
                <a:gd name="connsiteY25" fmla="*/ 121567 h 258991"/>
                <a:gd name="connsiteX26" fmla="*/ 724121 w 3309283"/>
                <a:gd name="connsiteY26" fmla="*/ 169137 h 258991"/>
                <a:gd name="connsiteX27" fmla="*/ 766405 w 3309283"/>
                <a:gd name="connsiteY27" fmla="*/ 195565 h 258991"/>
                <a:gd name="connsiteX28" fmla="*/ 792833 w 3309283"/>
                <a:gd name="connsiteY28" fmla="*/ 200850 h 258991"/>
                <a:gd name="connsiteX29" fmla="*/ 813975 w 3309283"/>
                <a:gd name="connsiteY29" fmla="*/ 211422 h 258991"/>
                <a:gd name="connsiteX30" fmla="*/ 967256 w 3309283"/>
                <a:gd name="connsiteY30" fmla="*/ 206136 h 258991"/>
                <a:gd name="connsiteX31" fmla="*/ 1004255 w 3309283"/>
                <a:gd name="connsiteY31" fmla="*/ 179708 h 258991"/>
                <a:gd name="connsiteX32" fmla="*/ 1025397 w 3309283"/>
                <a:gd name="connsiteY32" fmla="*/ 169137 h 258991"/>
                <a:gd name="connsiteX33" fmla="*/ 1041254 w 3309283"/>
                <a:gd name="connsiteY33" fmla="*/ 153281 h 258991"/>
                <a:gd name="connsiteX34" fmla="*/ 1057111 w 3309283"/>
                <a:gd name="connsiteY34" fmla="*/ 116282 h 258991"/>
                <a:gd name="connsiteX35" fmla="*/ 1062396 w 3309283"/>
                <a:gd name="connsiteY35" fmla="*/ 100425 h 258991"/>
                <a:gd name="connsiteX36" fmla="*/ 1072967 w 3309283"/>
                <a:gd name="connsiteY36" fmla="*/ 84568 h 258991"/>
                <a:gd name="connsiteX37" fmla="*/ 1120537 w 3309283"/>
                <a:gd name="connsiteY37" fmla="*/ 42284 h 258991"/>
                <a:gd name="connsiteX38" fmla="*/ 1189249 w 3309283"/>
                <a:gd name="connsiteY38" fmla="*/ 42284 h 258991"/>
                <a:gd name="connsiteX39" fmla="*/ 1205106 w 3309283"/>
                <a:gd name="connsiteY39" fmla="*/ 31713 h 258991"/>
                <a:gd name="connsiteX40" fmla="*/ 1226248 w 3309283"/>
                <a:gd name="connsiteY40" fmla="*/ 21142 h 258991"/>
                <a:gd name="connsiteX41" fmla="*/ 1257962 w 3309283"/>
                <a:gd name="connsiteY41" fmla="*/ 0 h 258991"/>
                <a:gd name="connsiteX42" fmla="*/ 1310817 w 3309283"/>
                <a:gd name="connsiteY42" fmla="*/ 10571 h 258991"/>
                <a:gd name="connsiteX43" fmla="*/ 1326674 w 3309283"/>
                <a:gd name="connsiteY43" fmla="*/ 26427 h 258991"/>
                <a:gd name="connsiteX44" fmla="*/ 1342530 w 3309283"/>
                <a:gd name="connsiteY44" fmla="*/ 36998 h 258991"/>
                <a:gd name="connsiteX45" fmla="*/ 1353101 w 3309283"/>
                <a:gd name="connsiteY45" fmla="*/ 47570 h 258991"/>
                <a:gd name="connsiteX46" fmla="*/ 1374244 w 3309283"/>
                <a:gd name="connsiteY46" fmla="*/ 63426 h 258991"/>
                <a:gd name="connsiteX47" fmla="*/ 1437670 w 3309283"/>
                <a:gd name="connsiteY47" fmla="*/ 116282 h 258991"/>
                <a:gd name="connsiteX48" fmla="*/ 1474669 w 3309283"/>
                <a:gd name="connsiteY48" fmla="*/ 132138 h 258991"/>
                <a:gd name="connsiteX49" fmla="*/ 1522239 w 3309283"/>
                <a:gd name="connsiteY49" fmla="*/ 142709 h 258991"/>
                <a:gd name="connsiteX50" fmla="*/ 1553952 w 3309283"/>
                <a:gd name="connsiteY50" fmla="*/ 153281 h 258991"/>
                <a:gd name="connsiteX51" fmla="*/ 1670234 w 3309283"/>
                <a:gd name="connsiteY51" fmla="*/ 147995 h 258991"/>
                <a:gd name="connsiteX52" fmla="*/ 1686091 w 3309283"/>
                <a:gd name="connsiteY52" fmla="*/ 142709 h 258991"/>
                <a:gd name="connsiteX53" fmla="*/ 1707233 w 3309283"/>
                <a:gd name="connsiteY53" fmla="*/ 126853 h 258991"/>
                <a:gd name="connsiteX54" fmla="*/ 1728375 w 3309283"/>
                <a:gd name="connsiteY54" fmla="*/ 95139 h 258991"/>
                <a:gd name="connsiteX55" fmla="*/ 1775945 w 3309283"/>
                <a:gd name="connsiteY55" fmla="*/ 58141 h 258991"/>
                <a:gd name="connsiteX56" fmla="*/ 1797088 w 3309283"/>
                <a:gd name="connsiteY56" fmla="*/ 47570 h 258991"/>
                <a:gd name="connsiteX57" fmla="*/ 1823515 w 3309283"/>
                <a:gd name="connsiteY57" fmla="*/ 42284 h 258991"/>
                <a:gd name="connsiteX58" fmla="*/ 1849943 w 3309283"/>
                <a:gd name="connsiteY58" fmla="*/ 52855 h 258991"/>
                <a:gd name="connsiteX59" fmla="*/ 1897513 w 3309283"/>
                <a:gd name="connsiteY59" fmla="*/ 68712 h 258991"/>
                <a:gd name="connsiteX60" fmla="*/ 1923941 w 3309283"/>
                <a:gd name="connsiteY60" fmla="*/ 89854 h 258991"/>
                <a:gd name="connsiteX61" fmla="*/ 1939797 w 3309283"/>
                <a:gd name="connsiteY61" fmla="*/ 100425 h 258991"/>
                <a:gd name="connsiteX62" fmla="*/ 1971511 w 3309283"/>
                <a:gd name="connsiteY62" fmla="*/ 126853 h 258991"/>
                <a:gd name="connsiteX63" fmla="*/ 1997938 w 3309283"/>
                <a:gd name="connsiteY63" fmla="*/ 116282 h 258991"/>
                <a:gd name="connsiteX64" fmla="*/ 2045508 w 3309283"/>
                <a:gd name="connsiteY64" fmla="*/ 73997 h 258991"/>
                <a:gd name="connsiteX65" fmla="*/ 2061365 w 3309283"/>
                <a:gd name="connsiteY65" fmla="*/ 68712 h 258991"/>
                <a:gd name="connsiteX66" fmla="*/ 2103649 w 3309283"/>
                <a:gd name="connsiteY66" fmla="*/ 105711 h 258991"/>
                <a:gd name="connsiteX67" fmla="*/ 2108935 w 3309283"/>
                <a:gd name="connsiteY67" fmla="*/ 121567 h 258991"/>
                <a:gd name="connsiteX68" fmla="*/ 2145934 w 3309283"/>
                <a:gd name="connsiteY68" fmla="*/ 158566 h 258991"/>
                <a:gd name="connsiteX69" fmla="*/ 2161790 w 3309283"/>
                <a:gd name="connsiteY69" fmla="*/ 179708 h 258991"/>
                <a:gd name="connsiteX70" fmla="*/ 2182933 w 3309283"/>
                <a:gd name="connsiteY70" fmla="*/ 184994 h 258991"/>
                <a:gd name="connsiteX71" fmla="*/ 2225217 w 3309283"/>
                <a:gd name="connsiteY71" fmla="*/ 200850 h 258991"/>
                <a:gd name="connsiteX72" fmla="*/ 2341499 w 3309283"/>
                <a:gd name="connsiteY72" fmla="*/ 190279 h 258991"/>
                <a:gd name="connsiteX73" fmla="*/ 2357356 w 3309283"/>
                <a:gd name="connsiteY73" fmla="*/ 184994 h 258991"/>
                <a:gd name="connsiteX74" fmla="*/ 2389069 w 3309283"/>
                <a:gd name="connsiteY74" fmla="*/ 153281 h 258991"/>
                <a:gd name="connsiteX75" fmla="*/ 2399640 w 3309283"/>
                <a:gd name="connsiteY75" fmla="*/ 142709 h 258991"/>
                <a:gd name="connsiteX76" fmla="*/ 2441925 w 3309283"/>
                <a:gd name="connsiteY76" fmla="*/ 95139 h 258991"/>
                <a:gd name="connsiteX77" fmla="*/ 2457781 w 3309283"/>
                <a:gd name="connsiteY77" fmla="*/ 73997 h 258991"/>
                <a:gd name="connsiteX78" fmla="*/ 2494780 w 3309283"/>
                <a:gd name="connsiteY78" fmla="*/ 47570 h 258991"/>
                <a:gd name="connsiteX79" fmla="*/ 2515922 w 3309283"/>
                <a:gd name="connsiteY79" fmla="*/ 42284 h 258991"/>
                <a:gd name="connsiteX80" fmla="*/ 2531779 w 3309283"/>
                <a:gd name="connsiteY80" fmla="*/ 47570 h 258991"/>
                <a:gd name="connsiteX81" fmla="*/ 2558207 w 3309283"/>
                <a:gd name="connsiteY81" fmla="*/ 79283 h 258991"/>
                <a:gd name="connsiteX82" fmla="*/ 2574063 w 3309283"/>
                <a:gd name="connsiteY82" fmla="*/ 105711 h 258991"/>
                <a:gd name="connsiteX83" fmla="*/ 2579349 w 3309283"/>
                <a:gd name="connsiteY83" fmla="*/ 121567 h 258991"/>
                <a:gd name="connsiteX84" fmla="*/ 2600491 w 3309283"/>
                <a:gd name="connsiteY84" fmla="*/ 142709 h 258991"/>
                <a:gd name="connsiteX85" fmla="*/ 2621633 w 3309283"/>
                <a:gd name="connsiteY85" fmla="*/ 169137 h 258991"/>
                <a:gd name="connsiteX86" fmla="*/ 2653346 w 3309283"/>
                <a:gd name="connsiteY86" fmla="*/ 184994 h 258991"/>
                <a:gd name="connsiteX87" fmla="*/ 2685060 w 3309283"/>
                <a:gd name="connsiteY87" fmla="*/ 179708 h 258991"/>
                <a:gd name="connsiteX88" fmla="*/ 2722059 w 3309283"/>
                <a:gd name="connsiteY88" fmla="*/ 153281 h 258991"/>
                <a:gd name="connsiteX89" fmla="*/ 2753772 w 3309283"/>
                <a:gd name="connsiteY89" fmla="*/ 121567 h 258991"/>
                <a:gd name="connsiteX90" fmla="*/ 2769629 w 3309283"/>
                <a:gd name="connsiteY90" fmla="*/ 105711 h 258991"/>
                <a:gd name="connsiteX91" fmla="*/ 2780200 w 3309283"/>
                <a:gd name="connsiteY91" fmla="*/ 95139 h 258991"/>
                <a:gd name="connsiteX92" fmla="*/ 2811913 w 3309283"/>
                <a:gd name="connsiteY92" fmla="*/ 63426 h 258991"/>
                <a:gd name="connsiteX93" fmla="*/ 2822484 w 3309283"/>
                <a:gd name="connsiteY93" fmla="*/ 47570 h 258991"/>
                <a:gd name="connsiteX94" fmla="*/ 2880625 w 3309283"/>
                <a:gd name="connsiteY94" fmla="*/ 58141 h 258991"/>
                <a:gd name="connsiteX95" fmla="*/ 2938766 w 3309283"/>
                <a:gd name="connsiteY95" fmla="*/ 68712 h 258991"/>
                <a:gd name="connsiteX96" fmla="*/ 2996907 w 3309283"/>
                <a:gd name="connsiteY96" fmla="*/ 63426 h 258991"/>
                <a:gd name="connsiteX97" fmla="*/ 3012764 w 3309283"/>
                <a:gd name="connsiteY97" fmla="*/ 58141 h 258991"/>
                <a:gd name="connsiteX98" fmla="*/ 3033906 w 3309283"/>
                <a:gd name="connsiteY98" fmla="*/ 68712 h 258991"/>
                <a:gd name="connsiteX99" fmla="*/ 3065619 w 3309283"/>
                <a:gd name="connsiteY99" fmla="*/ 121567 h 258991"/>
                <a:gd name="connsiteX100" fmla="*/ 3102618 w 3309283"/>
                <a:gd name="connsiteY100" fmla="*/ 179708 h 258991"/>
                <a:gd name="connsiteX101" fmla="*/ 3113189 w 3309283"/>
                <a:gd name="connsiteY101" fmla="*/ 195565 h 258991"/>
                <a:gd name="connsiteX102" fmla="*/ 3129046 w 3309283"/>
                <a:gd name="connsiteY102" fmla="*/ 206136 h 258991"/>
                <a:gd name="connsiteX103" fmla="*/ 3139617 w 3309283"/>
                <a:gd name="connsiteY103" fmla="*/ 221993 h 258991"/>
                <a:gd name="connsiteX104" fmla="*/ 3187187 w 3309283"/>
                <a:gd name="connsiteY104" fmla="*/ 253706 h 258991"/>
                <a:gd name="connsiteX105" fmla="*/ 3208329 w 3309283"/>
                <a:gd name="connsiteY105" fmla="*/ 258991 h 258991"/>
                <a:gd name="connsiteX106" fmla="*/ 3224186 w 3309283"/>
                <a:gd name="connsiteY106" fmla="*/ 253706 h 258991"/>
                <a:gd name="connsiteX107" fmla="*/ 3234757 w 3309283"/>
                <a:gd name="connsiteY107" fmla="*/ 216707 h 258991"/>
                <a:gd name="connsiteX108" fmla="*/ 3245328 w 3309283"/>
                <a:gd name="connsiteY108" fmla="*/ 153281 h 258991"/>
                <a:gd name="connsiteX109" fmla="*/ 3250614 w 3309283"/>
                <a:gd name="connsiteY109" fmla="*/ 63426 h 258991"/>
                <a:gd name="connsiteX110" fmla="*/ 3266470 w 3309283"/>
                <a:gd name="connsiteY110" fmla="*/ 58141 h 258991"/>
                <a:gd name="connsiteX111" fmla="*/ 3298183 w 3309283"/>
                <a:gd name="connsiteY111" fmla="*/ 42284 h 258991"/>
                <a:gd name="connsiteX112" fmla="*/ 3287612 w 3309283"/>
                <a:gd name="connsiteY112" fmla="*/ 36998 h 258991"/>
                <a:gd name="connsiteX113" fmla="*/ 3277040 w 3309283"/>
                <a:gd name="connsiteY113" fmla="*/ 31224 h 25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309283" h="258991">
                  <a:moveTo>
                    <a:pt x="0" y="127005"/>
                  </a:moveTo>
                  <a:cubicBezTo>
                    <a:pt x="8809" y="119958"/>
                    <a:pt x="23787" y="184912"/>
                    <a:pt x="31715" y="203386"/>
                  </a:cubicBezTo>
                  <a:cubicBezTo>
                    <a:pt x="39643" y="221860"/>
                    <a:pt x="41405" y="235629"/>
                    <a:pt x="47571" y="237849"/>
                  </a:cubicBezTo>
                  <a:cubicBezTo>
                    <a:pt x="53737" y="240069"/>
                    <a:pt x="61146" y="223193"/>
                    <a:pt x="68713" y="216707"/>
                  </a:cubicBezTo>
                  <a:cubicBezTo>
                    <a:pt x="73536" y="212573"/>
                    <a:pt x="79488" y="209948"/>
                    <a:pt x="84570" y="206136"/>
                  </a:cubicBezTo>
                  <a:cubicBezTo>
                    <a:pt x="134791" y="168470"/>
                    <a:pt x="91005" y="198321"/>
                    <a:pt x="126854" y="174423"/>
                  </a:cubicBezTo>
                  <a:cubicBezTo>
                    <a:pt x="142019" y="151674"/>
                    <a:pt x="135418" y="158104"/>
                    <a:pt x="163853" y="137424"/>
                  </a:cubicBezTo>
                  <a:cubicBezTo>
                    <a:pt x="174128" y="129951"/>
                    <a:pt x="186582" y="125266"/>
                    <a:pt x="195566" y="116282"/>
                  </a:cubicBezTo>
                  <a:lnTo>
                    <a:pt x="253707" y="58141"/>
                  </a:lnTo>
                  <a:cubicBezTo>
                    <a:pt x="258993" y="52855"/>
                    <a:pt x="263344" y="46431"/>
                    <a:pt x="269564" y="42284"/>
                  </a:cubicBezTo>
                  <a:cubicBezTo>
                    <a:pt x="274849" y="38760"/>
                    <a:pt x="280540" y="35780"/>
                    <a:pt x="285420" y="31713"/>
                  </a:cubicBezTo>
                  <a:cubicBezTo>
                    <a:pt x="326111" y="-2197"/>
                    <a:pt x="277770" y="31527"/>
                    <a:pt x="317134" y="5285"/>
                  </a:cubicBezTo>
                  <a:cubicBezTo>
                    <a:pt x="322419" y="7047"/>
                    <a:pt x="329050" y="6631"/>
                    <a:pt x="332990" y="10571"/>
                  </a:cubicBezTo>
                  <a:cubicBezTo>
                    <a:pt x="336930" y="14511"/>
                    <a:pt x="335185" y="21791"/>
                    <a:pt x="338276" y="26427"/>
                  </a:cubicBezTo>
                  <a:cubicBezTo>
                    <a:pt x="342423" y="32647"/>
                    <a:pt x="348847" y="36998"/>
                    <a:pt x="354133" y="42284"/>
                  </a:cubicBezTo>
                  <a:cubicBezTo>
                    <a:pt x="370296" y="90778"/>
                    <a:pt x="343280" y="15295"/>
                    <a:pt x="375275" y="79283"/>
                  </a:cubicBezTo>
                  <a:cubicBezTo>
                    <a:pt x="385742" y="100216"/>
                    <a:pt x="380870" y="111306"/>
                    <a:pt x="396417" y="126853"/>
                  </a:cubicBezTo>
                  <a:cubicBezTo>
                    <a:pt x="400909" y="131345"/>
                    <a:pt x="406988" y="133900"/>
                    <a:pt x="412274" y="137424"/>
                  </a:cubicBezTo>
                  <a:cubicBezTo>
                    <a:pt x="447511" y="135662"/>
                    <a:pt x="482837" y="135194"/>
                    <a:pt x="517985" y="132138"/>
                  </a:cubicBezTo>
                  <a:cubicBezTo>
                    <a:pt x="523535" y="131655"/>
                    <a:pt x="528436" y="128204"/>
                    <a:pt x="533841" y="126853"/>
                  </a:cubicBezTo>
                  <a:cubicBezTo>
                    <a:pt x="542557" y="124674"/>
                    <a:pt x="551460" y="123329"/>
                    <a:pt x="560269" y="121567"/>
                  </a:cubicBezTo>
                  <a:cubicBezTo>
                    <a:pt x="604428" y="99488"/>
                    <a:pt x="556603" y="121082"/>
                    <a:pt x="607839" y="105711"/>
                  </a:cubicBezTo>
                  <a:cubicBezTo>
                    <a:pt x="616927" y="102985"/>
                    <a:pt x="625383" y="98471"/>
                    <a:pt x="634267" y="95139"/>
                  </a:cubicBezTo>
                  <a:cubicBezTo>
                    <a:pt x="639483" y="93183"/>
                    <a:pt x="644838" y="91616"/>
                    <a:pt x="650123" y="89854"/>
                  </a:cubicBezTo>
                  <a:cubicBezTo>
                    <a:pt x="655409" y="91616"/>
                    <a:pt x="661202" y="92272"/>
                    <a:pt x="665980" y="95139"/>
                  </a:cubicBezTo>
                  <a:cubicBezTo>
                    <a:pt x="675202" y="100672"/>
                    <a:pt x="681231" y="113713"/>
                    <a:pt x="687122" y="121567"/>
                  </a:cubicBezTo>
                  <a:cubicBezTo>
                    <a:pt x="699175" y="137638"/>
                    <a:pt x="708051" y="157084"/>
                    <a:pt x="724121" y="169137"/>
                  </a:cubicBezTo>
                  <a:cubicBezTo>
                    <a:pt x="738587" y="179987"/>
                    <a:pt x="748992" y="189761"/>
                    <a:pt x="766405" y="195565"/>
                  </a:cubicBezTo>
                  <a:cubicBezTo>
                    <a:pt x="774928" y="198406"/>
                    <a:pt x="784024" y="199088"/>
                    <a:pt x="792833" y="200850"/>
                  </a:cubicBezTo>
                  <a:cubicBezTo>
                    <a:pt x="799880" y="204374"/>
                    <a:pt x="806500" y="208930"/>
                    <a:pt x="813975" y="211422"/>
                  </a:cubicBezTo>
                  <a:cubicBezTo>
                    <a:pt x="860234" y="226842"/>
                    <a:pt x="934299" y="208882"/>
                    <a:pt x="967256" y="206136"/>
                  </a:cubicBezTo>
                  <a:cubicBezTo>
                    <a:pt x="1035965" y="178653"/>
                    <a:pt x="964062" y="213203"/>
                    <a:pt x="1004255" y="179708"/>
                  </a:cubicBezTo>
                  <a:cubicBezTo>
                    <a:pt x="1010308" y="174664"/>
                    <a:pt x="1018985" y="173717"/>
                    <a:pt x="1025397" y="169137"/>
                  </a:cubicBezTo>
                  <a:cubicBezTo>
                    <a:pt x="1031480" y="164792"/>
                    <a:pt x="1035968" y="158566"/>
                    <a:pt x="1041254" y="153281"/>
                  </a:cubicBezTo>
                  <a:cubicBezTo>
                    <a:pt x="1053654" y="116084"/>
                    <a:pt x="1037512" y="162015"/>
                    <a:pt x="1057111" y="116282"/>
                  </a:cubicBezTo>
                  <a:cubicBezTo>
                    <a:pt x="1059306" y="111161"/>
                    <a:pt x="1059904" y="105408"/>
                    <a:pt x="1062396" y="100425"/>
                  </a:cubicBezTo>
                  <a:cubicBezTo>
                    <a:pt x="1065237" y="94743"/>
                    <a:pt x="1068747" y="89316"/>
                    <a:pt x="1072967" y="84568"/>
                  </a:cubicBezTo>
                  <a:cubicBezTo>
                    <a:pt x="1099296" y="54948"/>
                    <a:pt x="1096439" y="58350"/>
                    <a:pt x="1120537" y="42284"/>
                  </a:cubicBezTo>
                  <a:cubicBezTo>
                    <a:pt x="1150775" y="48332"/>
                    <a:pt x="1154049" y="51884"/>
                    <a:pt x="1189249" y="42284"/>
                  </a:cubicBezTo>
                  <a:cubicBezTo>
                    <a:pt x="1195378" y="40613"/>
                    <a:pt x="1199590" y="34865"/>
                    <a:pt x="1205106" y="31713"/>
                  </a:cubicBezTo>
                  <a:cubicBezTo>
                    <a:pt x="1211947" y="27804"/>
                    <a:pt x="1219836" y="25722"/>
                    <a:pt x="1226248" y="21142"/>
                  </a:cubicBezTo>
                  <a:cubicBezTo>
                    <a:pt x="1260890" y="-3603"/>
                    <a:pt x="1223948" y="11336"/>
                    <a:pt x="1257962" y="0"/>
                  </a:cubicBezTo>
                  <a:cubicBezTo>
                    <a:pt x="1261101" y="448"/>
                    <a:pt x="1300751" y="3861"/>
                    <a:pt x="1310817" y="10571"/>
                  </a:cubicBezTo>
                  <a:cubicBezTo>
                    <a:pt x="1317036" y="14717"/>
                    <a:pt x="1320932" y="21642"/>
                    <a:pt x="1326674" y="26427"/>
                  </a:cubicBezTo>
                  <a:cubicBezTo>
                    <a:pt x="1331554" y="30494"/>
                    <a:pt x="1337570" y="33030"/>
                    <a:pt x="1342530" y="36998"/>
                  </a:cubicBezTo>
                  <a:cubicBezTo>
                    <a:pt x="1346421" y="40111"/>
                    <a:pt x="1349273" y="44380"/>
                    <a:pt x="1353101" y="47570"/>
                  </a:cubicBezTo>
                  <a:cubicBezTo>
                    <a:pt x="1359869" y="53210"/>
                    <a:pt x="1367614" y="57625"/>
                    <a:pt x="1374244" y="63426"/>
                  </a:cubicBezTo>
                  <a:cubicBezTo>
                    <a:pt x="1400092" y="86042"/>
                    <a:pt x="1401118" y="98006"/>
                    <a:pt x="1437670" y="116282"/>
                  </a:cubicBezTo>
                  <a:cubicBezTo>
                    <a:pt x="1452802" y="123848"/>
                    <a:pt x="1459111" y="128249"/>
                    <a:pt x="1474669" y="132138"/>
                  </a:cubicBezTo>
                  <a:cubicBezTo>
                    <a:pt x="1504808" y="139673"/>
                    <a:pt x="1495140" y="134579"/>
                    <a:pt x="1522239" y="142709"/>
                  </a:cubicBezTo>
                  <a:cubicBezTo>
                    <a:pt x="1532912" y="145911"/>
                    <a:pt x="1553952" y="153281"/>
                    <a:pt x="1553952" y="153281"/>
                  </a:cubicBezTo>
                  <a:cubicBezTo>
                    <a:pt x="1592713" y="151519"/>
                    <a:pt x="1631557" y="151089"/>
                    <a:pt x="1670234" y="147995"/>
                  </a:cubicBezTo>
                  <a:cubicBezTo>
                    <a:pt x="1675788" y="147551"/>
                    <a:pt x="1681253" y="145473"/>
                    <a:pt x="1686091" y="142709"/>
                  </a:cubicBezTo>
                  <a:cubicBezTo>
                    <a:pt x="1693739" y="138339"/>
                    <a:pt x="1700186" y="132138"/>
                    <a:pt x="1707233" y="126853"/>
                  </a:cubicBezTo>
                  <a:cubicBezTo>
                    <a:pt x="1714280" y="116282"/>
                    <a:pt x="1719391" y="104123"/>
                    <a:pt x="1728375" y="95139"/>
                  </a:cubicBezTo>
                  <a:cubicBezTo>
                    <a:pt x="1753216" y="70300"/>
                    <a:pt x="1738013" y="83429"/>
                    <a:pt x="1775945" y="58141"/>
                  </a:cubicBezTo>
                  <a:cubicBezTo>
                    <a:pt x="1782501" y="53770"/>
                    <a:pt x="1789613" y="50062"/>
                    <a:pt x="1797088" y="47570"/>
                  </a:cubicBezTo>
                  <a:cubicBezTo>
                    <a:pt x="1805610" y="44729"/>
                    <a:pt x="1814706" y="44046"/>
                    <a:pt x="1823515" y="42284"/>
                  </a:cubicBezTo>
                  <a:cubicBezTo>
                    <a:pt x="1832324" y="45808"/>
                    <a:pt x="1840855" y="50129"/>
                    <a:pt x="1849943" y="52855"/>
                  </a:cubicBezTo>
                  <a:cubicBezTo>
                    <a:pt x="1878289" y="61359"/>
                    <a:pt x="1873429" y="52656"/>
                    <a:pt x="1897513" y="68712"/>
                  </a:cubicBezTo>
                  <a:cubicBezTo>
                    <a:pt x="1906900" y="74970"/>
                    <a:pt x="1914916" y="83085"/>
                    <a:pt x="1923941" y="89854"/>
                  </a:cubicBezTo>
                  <a:cubicBezTo>
                    <a:pt x="1929023" y="93665"/>
                    <a:pt x="1934917" y="96358"/>
                    <a:pt x="1939797" y="100425"/>
                  </a:cubicBezTo>
                  <a:cubicBezTo>
                    <a:pt x="1980488" y="134335"/>
                    <a:pt x="1932147" y="100611"/>
                    <a:pt x="1971511" y="126853"/>
                  </a:cubicBezTo>
                  <a:cubicBezTo>
                    <a:pt x="1980320" y="123329"/>
                    <a:pt x="1990265" y="121862"/>
                    <a:pt x="1997938" y="116282"/>
                  </a:cubicBezTo>
                  <a:cubicBezTo>
                    <a:pt x="2028744" y="93878"/>
                    <a:pt x="2019507" y="86997"/>
                    <a:pt x="2045508" y="73997"/>
                  </a:cubicBezTo>
                  <a:cubicBezTo>
                    <a:pt x="2050491" y="71505"/>
                    <a:pt x="2056079" y="70474"/>
                    <a:pt x="2061365" y="68712"/>
                  </a:cubicBezTo>
                  <a:cubicBezTo>
                    <a:pt x="2075596" y="79385"/>
                    <a:pt x="2093119" y="90969"/>
                    <a:pt x="2103649" y="105711"/>
                  </a:cubicBezTo>
                  <a:cubicBezTo>
                    <a:pt x="2106887" y="110245"/>
                    <a:pt x="2105455" y="117217"/>
                    <a:pt x="2108935" y="121567"/>
                  </a:cubicBezTo>
                  <a:cubicBezTo>
                    <a:pt x="2119831" y="135186"/>
                    <a:pt x="2135469" y="144613"/>
                    <a:pt x="2145934" y="158566"/>
                  </a:cubicBezTo>
                  <a:cubicBezTo>
                    <a:pt x="2151219" y="165613"/>
                    <a:pt x="2154622" y="174588"/>
                    <a:pt x="2161790" y="179708"/>
                  </a:cubicBezTo>
                  <a:cubicBezTo>
                    <a:pt x="2167701" y="183930"/>
                    <a:pt x="2176131" y="182443"/>
                    <a:pt x="2182933" y="184994"/>
                  </a:cubicBezTo>
                  <a:cubicBezTo>
                    <a:pt x="2238205" y="205721"/>
                    <a:pt x="2170955" y="187286"/>
                    <a:pt x="2225217" y="200850"/>
                  </a:cubicBezTo>
                  <a:cubicBezTo>
                    <a:pt x="2265890" y="198308"/>
                    <a:pt x="2302640" y="198914"/>
                    <a:pt x="2341499" y="190279"/>
                  </a:cubicBezTo>
                  <a:cubicBezTo>
                    <a:pt x="2346938" y="189070"/>
                    <a:pt x="2352070" y="186756"/>
                    <a:pt x="2357356" y="184994"/>
                  </a:cubicBezTo>
                  <a:cubicBezTo>
                    <a:pt x="2384086" y="167174"/>
                    <a:pt x="2364486" y="182782"/>
                    <a:pt x="2389069" y="153281"/>
                  </a:cubicBezTo>
                  <a:cubicBezTo>
                    <a:pt x="2392259" y="149453"/>
                    <a:pt x="2396450" y="146537"/>
                    <a:pt x="2399640" y="142709"/>
                  </a:cubicBezTo>
                  <a:cubicBezTo>
                    <a:pt x="2438519" y="96054"/>
                    <a:pt x="2387281" y="149783"/>
                    <a:pt x="2441925" y="95139"/>
                  </a:cubicBezTo>
                  <a:cubicBezTo>
                    <a:pt x="2448154" y="88910"/>
                    <a:pt x="2451552" y="80226"/>
                    <a:pt x="2457781" y="73997"/>
                  </a:cubicBezTo>
                  <a:cubicBezTo>
                    <a:pt x="2459135" y="72643"/>
                    <a:pt x="2489528" y="49821"/>
                    <a:pt x="2494780" y="47570"/>
                  </a:cubicBezTo>
                  <a:cubicBezTo>
                    <a:pt x="2501457" y="44708"/>
                    <a:pt x="2508875" y="44046"/>
                    <a:pt x="2515922" y="42284"/>
                  </a:cubicBezTo>
                  <a:cubicBezTo>
                    <a:pt x="2521208" y="44046"/>
                    <a:pt x="2527143" y="44479"/>
                    <a:pt x="2531779" y="47570"/>
                  </a:cubicBezTo>
                  <a:cubicBezTo>
                    <a:pt x="2543007" y="55055"/>
                    <a:pt x="2551242" y="68138"/>
                    <a:pt x="2558207" y="79283"/>
                  </a:cubicBezTo>
                  <a:cubicBezTo>
                    <a:pt x="2563652" y="87995"/>
                    <a:pt x="2569469" y="96522"/>
                    <a:pt x="2574063" y="105711"/>
                  </a:cubicBezTo>
                  <a:cubicBezTo>
                    <a:pt x="2576555" y="110694"/>
                    <a:pt x="2576111" y="117033"/>
                    <a:pt x="2579349" y="121567"/>
                  </a:cubicBezTo>
                  <a:cubicBezTo>
                    <a:pt x="2585142" y="129677"/>
                    <a:pt x="2593870" y="135260"/>
                    <a:pt x="2600491" y="142709"/>
                  </a:cubicBezTo>
                  <a:cubicBezTo>
                    <a:pt x="2607986" y="151141"/>
                    <a:pt x="2613656" y="161160"/>
                    <a:pt x="2621633" y="169137"/>
                  </a:cubicBezTo>
                  <a:cubicBezTo>
                    <a:pt x="2631878" y="179382"/>
                    <a:pt x="2640451" y="180695"/>
                    <a:pt x="2653346" y="184994"/>
                  </a:cubicBezTo>
                  <a:cubicBezTo>
                    <a:pt x="2663917" y="183232"/>
                    <a:pt x="2674893" y="183097"/>
                    <a:pt x="2685060" y="179708"/>
                  </a:cubicBezTo>
                  <a:cubicBezTo>
                    <a:pt x="2689599" y="178195"/>
                    <a:pt x="2721694" y="153609"/>
                    <a:pt x="2722059" y="153281"/>
                  </a:cubicBezTo>
                  <a:cubicBezTo>
                    <a:pt x="2733171" y="143280"/>
                    <a:pt x="2743201" y="132138"/>
                    <a:pt x="2753772" y="121567"/>
                  </a:cubicBezTo>
                  <a:lnTo>
                    <a:pt x="2769629" y="105711"/>
                  </a:lnTo>
                  <a:cubicBezTo>
                    <a:pt x="2773153" y="102187"/>
                    <a:pt x="2777210" y="99126"/>
                    <a:pt x="2780200" y="95139"/>
                  </a:cubicBezTo>
                  <a:cubicBezTo>
                    <a:pt x="2799867" y="68915"/>
                    <a:pt x="2788726" y="78883"/>
                    <a:pt x="2811913" y="63426"/>
                  </a:cubicBezTo>
                  <a:cubicBezTo>
                    <a:pt x="2815437" y="58141"/>
                    <a:pt x="2816255" y="48816"/>
                    <a:pt x="2822484" y="47570"/>
                  </a:cubicBezTo>
                  <a:cubicBezTo>
                    <a:pt x="2849619" y="42143"/>
                    <a:pt x="2859403" y="52836"/>
                    <a:pt x="2880625" y="58141"/>
                  </a:cubicBezTo>
                  <a:cubicBezTo>
                    <a:pt x="2895386" y="61831"/>
                    <a:pt x="2924645" y="66358"/>
                    <a:pt x="2938766" y="68712"/>
                  </a:cubicBezTo>
                  <a:cubicBezTo>
                    <a:pt x="2958146" y="66950"/>
                    <a:pt x="2977642" y="66178"/>
                    <a:pt x="2996907" y="63426"/>
                  </a:cubicBezTo>
                  <a:cubicBezTo>
                    <a:pt x="3002423" y="62638"/>
                    <a:pt x="3007248" y="57353"/>
                    <a:pt x="3012764" y="58141"/>
                  </a:cubicBezTo>
                  <a:cubicBezTo>
                    <a:pt x="3020564" y="59255"/>
                    <a:pt x="3026859" y="65188"/>
                    <a:pt x="3033906" y="68712"/>
                  </a:cubicBezTo>
                  <a:cubicBezTo>
                    <a:pt x="3063965" y="128827"/>
                    <a:pt x="3035023" y="75673"/>
                    <a:pt x="3065619" y="121567"/>
                  </a:cubicBezTo>
                  <a:cubicBezTo>
                    <a:pt x="3078361" y="140681"/>
                    <a:pt x="3090196" y="160385"/>
                    <a:pt x="3102618" y="179708"/>
                  </a:cubicBezTo>
                  <a:cubicBezTo>
                    <a:pt x="3106053" y="185052"/>
                    <a:pt x="3107903" y="192041"/>
                    <a:pt x="3113189" y="195565"/>
                  </a:cubicBezTo>
                  <a:lnTo>
                    <a:pt x="3129046" y="206136"/>
                  </a:lnTo>
                  <a:cubicBezTo>
                    <a:pt x="3132570" y="211422"/>
                    <a:pt x="3135125" y="217501"/>
                    <a:pt x="3139617" y="221993"/>
                  </a:cubicBezTo>
                  <a:cubicBezTo>
                    <a:pt x="3152827" y="235203"/>
                    <a:pt x="3169484" y="247067"/>
                    <a:pt x="3187187" y="253706"/>
                  </a:cubicBezTo>
                  <a:cubicBezTo>
                    <a:pt x="3193989" y="256257"/>
                    <a:pt x="3201282" y="257229"/>
                    <a:pt x="3208329" y="258991"/>
                  </a:cubicBezTo>
                  <a:cubicBezTo>
                    <a:pt x="3213615" y="257229"/>
                    <a:pt x="3220246" y="257646"/>
                    <a:pt x="3224186" y="253706"/>
                  </a:cubicBezTo>
                  <a:cubicBezTo>
                    <a:pt x="3226701" y="251191"/>
                    <a:pt x="3234726" y="216873"/>
                    <a:pt x="3234757" y="216707"/>
                  </a:cubicBezTo>
                  <a:cubicBezTo>
                    <a:pt x="3238707" y="195641"/>
                    <a:pt x="3245328" y="153281"/>
                    <a:pt x="3245328" y="153281"/>
                  </a:cubicBezTo>
                  <a:cubicBezTo>
                    <a:pt x="3247090" y="123329"/>
                    <a:pt x="3244105" y="92715"/>
                    <a:pt x="3250614" y="63426"/>
                  </a:cubicBezTo>
                  <a:cubicBezTo>
                    <a:pt x="3251823" y="57987"/>
                    <a:pt x="3261487" y="60632"/>
                    <a:pt x="3266470" y="58141"/>
                  </a:cubicBezTo>
                  <a:cubicBezTo>
                    <a:pt x="3307462" y="37646"/>
                    <a:pt x="3258322" y="55573"/>
                    <a:pt x="3298183" y="42284"/>
                  </a:cubicBezTo>
                  <a:cubicBezTo>
                    <a:pt x="3326947" y="49475"/>
                    <a:pt x="3291136" y="38841"/>
                    <a:pt x="3287612" y="36998"/>
                  </a:cubicBezTo>
                  <a:cubicBezTo>
                    <a:pt x="3284088" y="35155"/>
                    <a:pt x="3277040" y="47081"/>
                    <a:pt x="3277040" y="312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A36421A8-C3F7-47C3-9EA6-DF3653B13049}"/>
                </a:ext>
              </a:extLst>
            </p:cNvPr>
            <p:cNvSpPr txBox="1"/>
            <p:nvPr/>
          </p:nvSpPr>
          <p:spPr>
            <a:xfrm>
              <a:off x="4457778" y="4048730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057A681E-34C2-4092-96EA-BFA9801EF92B}"/>
                </a:ext>
              </a:extLst>
            </p:cNvPr>
            <p:cNvSpPr txBox="1"/>
            <p:nvPr/>
          </p:nvSpPr>
          <p:spPr>
            <a:xfrm>
              <a:off x="7371322" y="4070325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latin typeface="Arial Black" pitchFamily="34" charset="0"/>
                </a:rPr>
                <a:t>100</a:t>
              </a:r>
              <a:endParaRPr lang="en-US" sz="1100" dirty="0">
                <a:latin typeface="Arial Black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D85A6E-3068-4D83-B18F-65083EB509AD}"/>
                </a:ext>
              </a:extLst>
            </p:cNvPr>
            <p:cNvCxnSpPr/>
            <p:nvPr/>
          </p:nvCxnSpPr>
          <p:spPr>
            <a:xfrm>
              <a:off x="7772401" y="3124200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349D39-43BC-4B29-B67E-703368CC9FF0}"/>
                </a:ext>
              </a:extLst>
            </p:cNvPr>
            <p:cNvCxnSpPr/>
            <p:nvPr/>
          </p:nvCxnSpPr>
          <p:spPr>
            <a:xfrm>
              <a:off x="6172200" y="3156828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C00E35E9-3779-4F34-BED7-26F0E609691D}"/>
                </a:ext>
              </a:extLst>
            </p:cNvPr>
            <p:cNvSpPr txBox="1"/>
            <p:nvPr/>
          </p:nvSpPr>
          <p:spPr>
            <a:xfrm>
              <a:off x="5985290" y="4070325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50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89B334-77D3-453F-ABD2-ED69958F72E8}"/>
                </a:ext>
              </a:extLst>
            </p:cNvPr>
            <p:cNvCxnSpPr/>
            <p:nvPr/>
          </p:nvCxnSpPr>
          <p:spPr>
            <a:xfrm>
              <a:off x="4419600" y="2971800"/>
              <a:ext cx="0" cy="129540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EE3FA26A-EC7B-4636-8660-4A413F266419}"/>
                </a:ext>
              </a:extLst>
            </p:cNvPr>
            <p:cNvSpPr txBox="1"/>
            <p:nvPr/>
          </p:nvSpPr>
          <p:spPr>
            <a:xfrm>
              <a:off x="4114800" y="36791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latin typeface="Arial Black" pitchFamily="34" charset="0"/>
                </a:rPr>
                <a:t>1</a:t>
              </a:r>
              <a:endParaRPr lang="en-US" sz="1100" dirty="0">
                <a:latin typeface="Arial Black" pitchFamily="34" charset="0"/>
              </a:endParaRPr>
            </a:p>
          </p:txBody>
        </p: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CE90E3E7-4A97-4681-AB51-43C8ADA92BB8}"/>
                </a:ext>
              </a:extLst>
            </p:cNvPr>
            <p:cNvSpPr txBox="1"/>
            <p:nvPr/>
          </p:nvSpPr>
          <p:spPr>
            <a:xfrm>
              <a:off x="4134933" y="318830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18" name="Rounded Rectangular Callout 9">
            <a:extLst>
              <a:ext uri="{FF2B5EF4-FFF2-40B4-BE49-F238E27FC236}">
                <a16:creationId xmlns:a16="http://schemas.microsoft.com/office/drawing/2014/main" id="{728C1DE6-2B28-4484-A82B-64EE1033D8B8}"/>
              </a:ext>
            </a:extLst>
          </p:cNvPr>
          <p:cNvSpPr/>
          <p:nvPr/>
        </p:nvSpPr>
        <p:spPr>
          <a:xfrm>
            <a:off x="2208597" y="2289472"/>
            <a:ext cx="3048000" cy="419100"/>
          </a:xfrm>
          <a:prstGeom prst="wedgeRoundRectCallout">
            <a:avLst>
              <a:gd name="adj1" fmla="val -44361"/>
              <a:gd name="adj2" fmla="val -20575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Always between time 0 </a:t>
            </a:r>
            <a:r>
              <a:rPr lang="en-US"/>
              <a:t>and 100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426EF-A308-4094-AAEF-99F7BE2603CE}"/>
                  </a:ext>
                </a:extLst>
              </p:cNvPr>
              <p:cNvSpPr txBox="1"/>
              <p:nvPr/>
            </p:nvSpPr>
            <p:spPr>
              <a:xfrm>
                <a:off x="1780652" y="1184136"/>
                <a:ext cx="3061031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𝐀𝐥𝐰𝐚𝐲𝐬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[0,100]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426EF-A308-4094-AAEF-99F7BE260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52" y="1184136"/>
                <a:ext cx="3061031" cy="396519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E56B1A-F3DA-438E-AD51-A15A604A55AB}"/>
                  </a:ext>
                </a:extLst>
              </p:cNvPr>
              <p:cNvSpPr txBox="1"/>
              <p:nvPr/>
            </p:nvSpPr>
            <p:spPr>
              <a:xfrm>
                <a:off x="10476296" y="193650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E56B1A-F3DA-438E-AD51-A15A604A5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96" y="1936509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ular Callout 24">
            <a:extLst>
              <a:ext uri="{FF2B5EF4-FFF2-40B4-BE49-F238E27FC236}">
                <a16:creationId xmlns:a16="http://schemas.microsoft.com/office/drawing/2014/main" id="{116DD3C8-3547-4F3C-9DDF-EA9B5834D956}"/>
              </a:ext>
            </a:extLst>
          </p:cNvPr>
          <p:cNvSpPr/>
          <p:nvPr/>
        </p:nvSpPr>
        <p:spPr>
          <a:xfrm>
            <a:off x="2134499" y="4834105"/>
            <a:ext cx="3124199" cy="692657"/>
          </a:xfrm>
          <a:prstGeom prst="wedgeRoundRectCallout">
            <a:avLst>
              <a:gd name="adj1" fmla="val -33449"/>
              <a:gd name="adj2" fmla="val -1772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Eventually at </a:t>
            </a:r>
            <a:r>
              <a:rPr lang="en-US" b="1" dirty="0"/>
              <a:t>some time </a:t>
            </a:r>
            <a:r>
              <a:rPr lang="en-US" b="1" i="1" dirty="0">
                <a:latin typeface="+mj-lt"/>
              </a:rPr>
              <a:t>t</a:t>
            </a:r>
            <a:r>
              <a:rPr lang="en-US" b="1" i="1" dirty="0"/>
              <a:t> </a:t>
            </a:r>
            <a:r>
              <a:rPr lang="en-US" dirty="0"/>
              <a:t>between time 20 and 60</a:t>
            </a:r>
          </a:p>
        </p:txBody>
      </p:sp>
      <p:sp>
        <p:nvSpPr>
          <p:cNvPr id="22" name="Rounded Rectangular Callout 25">
            <a:extLst>
              <a:ext uri="{FF2B5EF4-FFF2-40B4-BE49-F238E27FC236}">
                <a16:creationId xmlns:a16="http://schemas.microsoft.com/office/drawing/2014/main" id="{7AF8D43C-68B7-4711-8FE6-D18B1AC390F3}"/>
              </a:ext>
            </a:extLst>
          </p:cNvPr>
          <p:cNvSpPr/>
          <p:nvPr/>
        </p:nvSpPr>
        <p:spPr>
          <a:xfrm>
            <a:off x="5511139" y="4834103"/>
            <a:ext cx="3199724" cy="845058"/>
          </a:xfrm>
          <a:prstGeom prst="wedgeRoundRectCallout">
            <a:avLst>
              <a:gd name="adj1" fmla="val -90154"/>
              <a:gd name="adj2" fmla="val -1766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From that time </a:t>
            </a:r>
            <a:r>
              <a:rPr lang="en-US" b="1" i="1" dirty="0">
                <a:latin typeface="+mj-lt"/>
              </a:rPr>
              <a:t>t,</a:t>
            </a:r>
            <a:r>
              <a:rPr lang="en-US" dirty="0"/>
              <a:t> always till the end of the signal trace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9590ED-B350-4A2B-8514-D5CA5AC676F7}"/>
                  </a:ext>
                </a:extLst>
              </p:cNvPr>
              <p:cNvSpPr txBox="1"/>
              <p:nvPr/>
            </p:nvSpPr>
            <p:spPr>
              <a:xfrm>
                <a:off x="1713977" y="3430168"/>
                <a:ext cx="4351769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𝐄𝐯𝐞𝐧𝐭𝐮𝐚𝐥𝐥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20,60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𝐀𝐥𝐰𝐚𝐲𝐬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&lt;0.1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9590ED-B350-4A2B-8514-D5CA5AC67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77" y="3430168"/>
                <a:ext cx="4351769" cy="389337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822DDD0-DA1A-4BCB-942D-85DA73C50830}"/>
              </a:ext>
            </a:extLst>
          </p:cNvPr>
          <p:cNvGrpSpPr/>
          <p:nvPr/>
        </p:nvGrpSpPr>
        <p:grpSpPr>
          <a:xfrm>
            <a:off x="6683116" y="3073412"/>
            <a:ext cx="3893613" cy="1436412"/>
            <a:chOff x="4190173" y="4648123"/>
            <a:chExt cx="3893613" cy="143641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58345E-1BFD-442C-A0F1-6D52B61AB6B0}"/>
                </a:ext>
              </a:extLst>
            </p:cNvPr>
            <p:cNvCxnSpPr/>
            <p:nvPr/>
          </p:nvCxnSpPr>
          <p:spPr>
            <a:xfrm>
              <a:off x="4487431" y="489204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60168A-0B25-4A5D-991D-1D15476FD5DB}"/>
                </a:ext>
              </a:extLst>
            </p:cNvPr>
            <p:cNvGrpSpPr/>
            <p:nvPr/>
          </p:nvGrpSpPr>
          <p:grpSpPr>
            <a:xfrm>
              <a:off x="4191000" y="4648123"/>
              <a:ext cx="3892786" cy="1436412"/>
              <a:chOff x="4191000" y="4648123"/>
              <a:chExt cx="3892786" cy="143641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BDD6C15-6578-4927-B987-0F7B5955C085}"/>
                  </a:ext>
                </a:extLst>
              </p:cNvPr>
              <p:cNvCxnSpPr/>
              <p:nvPr/>
            </p:nvCxnSpPr>
            <p:spPr>
              <a:xfrm>
                <a:off x="4495800" y="5354922"/>
                <a:ext cx="3587986" cy="0"/>
              </a:xfrm>
              <a:prstGeom prst="line">
                <a:avLst/>
              </a:prstGeom>
              <a:ln>
                <a:headEnd type="none" w="lg" len="med"/>
                <a:tailEnd type="stealth" w="lg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F05EA2-1577-4A02-AD96-20F476FD5D77}"/>
                  </a:ext>
                </a:extLst>
              </p:cNvPr>
              <p:cNvCxnSpPr/>
              <p:nvPr/>
            </p:nvCxnSpPr>
            <p:spPr>
              <a:xfrm>
                <a:off x="4495800" y="539496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E224037-CDC9-40B4-89D4-5E65456ECDDB}"/>
                  </a:ext>
                </a:extLst>
              </p:cNvPr>
              <p:cNvCxnSpPr/>
              <p:nvPr/>
            </p:nvCxnSpPr>
            <p:spPr>
              <a:xfrm>
                <a:off x="4495800" y="530352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123">
                <a:extLst>
                  <a:ext uri="{FF2B5EF4-FFF2-40B4-BE49-F238E27FC236}">
                    <a16:creationId xmlns:a16="http://schemas.microsoft.com/office/drawing/2014/main" id="{C66AF8FC-3236-484E-BBA3-21E4F46756C7}"/>
                  </a:ext>
                </a:extLst>
              </p:cNvPr>
              <p:cNvSpPr txBox="1"/>
              <p:nvPr/>
            </p:nvSpPr>
            <p:spPr>
              <a:xfrm>
                <a:off x="4525609" y="580133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>
                    <a:latin typeface="Arial Black" pitchFamily="34" charset="0"/>
                  </a:rPr>
                  <a:t>0</a:t>
                </a:r>
              </a:p>
            </p:txBody>
          </p:sp>
          <p:sp>
            <p:nvSpPr>
              <p:cNvPr id="36" name="TextBox 124">
                <a:extLst>
                  <a:ext uri="{FF2B5EF4-FFF2-40B4-BE49-F238E27FC236}">
                    <a16:creationId xmlns:a16="http://schemas.microsoft.com/office/drawing/2014/main" id="{F8B5DC50-958B-4251-9FBC-956FB4ADAD3B}"/>
                  </a:ext>
                </a:extLst>
              </p:cNvPr>
              <p:cNvSpPr txBox="1"/>
              <p:nvPr/>
            </p:nvSpPr>
            <p:spPr>
              <a:xfrm>
                <a:off x="7606032" y="5822925"/>
                <a:ext cx="4683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>
                    <a:latin typeface="Arial Black" pitchFamily="34" charset="0"/>
                  </a:rPr>
                  <a:t>100</a:t>
                </a:r>
                <a:endParaRPr lang="en-US" sz="1100" dirty="0">
                  <a:latin typeface="Arial Black" pitchFamily="34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1EFB0F7-6243-4CAA-8F12-9D00A16C9F30}"/>
                  </a:ext>
                </a:extLst>
              </p:cNvPr>
              <p:cNvCxnSpPr/>
              <p:nvPr/>
            </p:nvCxnSpPr>
            <p:spPr>
              <a:xfrm>
                <a:off x="7840232" y="487680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953B816-8D07-4C76-90A3-B552ABE29FA7}"/>
                  </a:ext>
                </a:extLst>
              </p:cNvPr>
              <p:cNvCxnSpPr/>
              <p:nvPr/>
            </p:nvCxnSpPr>
            <p:spPr>
              <a:xfrm>
                <a:off x="6675120" y="485584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E3ACFE-45B2-4FEA-A256-EC953A9B11B7}"/>
                  </a:ext>
                </a:extLst>
              </p:cNvPr>
              <p:cNvCxnSpPr/>
              <p:nvPr/>
            </p:nvCxnSpPr>
            <p:spPr>
              <a:xfrm>
                <a:off x="4487431" y="4648123"/>
                <a:ext cx="0" cy="1371677"/>
              </a:xfrm>
              <a:prstGeom prst="line">
                <a:avLst/>
              </a:prstGeom>
              <a:ln>
                <a:headEnd type="stealth" w="lg" len="med"/>
                <a:tailEnd type="stealth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128">
                <a:extLst>
                  <a:ext uri="{FF2B5EF4-FFF2-40B4-BE49-F238E27FC236}">
                    <a16:creationId xmlns:a16="http://schemas.microsoft.com/office/drawing/2014/main" id="{EB749202-D933-4035-82DC-A39279B1B647}"/>
                  </a:ext>
                </a:extLst>
              </p:cNvPr>
              <p:cNvSpPr txBox="1"/>
              <p:nvPr/>
            </p:nvSpPr>
            <p:spPr>
              <a:xfrm>
                <a:off x="4191000" y="484379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>
                    <a:latin typeface="Arial Black" pitchFamily="34" charset="0"/>
                  </a:rPr>
                  <a:t>1</a:t>
                </a:r>
                <a:endParaRPr lang="en-US" sz="1100" dirty="0">
                  <a:latin typeface="Arial Black" pitchFamily="34" charset="0"/>
                </a:endParaRPr>
              </a:p>
            </p:txBody>
          </p:sp>
        </p:grp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ADC0431-C002-46EC-BB48-DE981D67EBF7}"/>
                </a:ext>
              </a:extLst>
            </p:cNvPr>
            <p:cNvSpPr/>
            <p:nvPr/>
          </p:nvSpPr>
          <p:spPr>
            <a:xfrm>
              <a:off x="4492716" y="4904990"/>
              <a:ext cx="3340467" cy="540213"/>
            </a:xfrm>
            <a:custGeom>
              <a:avLst/>
              <a:gdLst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96416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56079 w 3335182"/>
                <a:gd name="connsiteY63" fmla="*/ 396416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66649 w 3340467"/>
                <a:gd name="connsiteY62" fmla="*/ 422845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12735 w 3340467"/>
                <a:gd name="connsiteY58" fmla="*/ 524082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879398 w 3340467"/>
                <a:gd name="connsiteY58" fmla="*/ 519320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688706 w 3340467"/>
                <a:gd name="connsiteY49" fmla="*/ 369699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25396 w 3340467"/>
                <a:gd name="connsiteY19" fmla="*/ 237850 h 539127"/>
                <a:gd name="connsiteX20" fmla="*/ 1057110 w 3340467"/>
                <a:gd name="connsiteY20" fmla="*/ 269564 h 539127"/>
                <a:gd name="connsiteX21" fmla="*/ 1072966 w 3340467"/>
                <a:gd name="connsiteY21" fmla="*/ 280135 h 539127"/>
                <a:gd name="connsiteX22" fmla="*/ 1099394 w 3340467"/>
                <a:gd name="connsiteY22" fmla="*/ 306562 h 539127"/>
                <a:gd name="connsiteX23" fmla="*/ 1125822 w 3340467"/>
                <a:gd name="connsiteY23" fmla="*/ 332990 h 539127"/>
                <a:gd name="connsiteX24" fmla="*/ 1136393 w 3340467"/>
                <a:gd name="connsiteY24" fmla="*/ 348847 h 539127"/>
                <a:gd name="connsiteX25" fmla="*/ 1152249 w 3340467"/>
                <a:gd name="connsiteY25" fmla="*/ 359418 h 539127"/>
                <a:gd name="connsiteX26" fmla="*/ 1162821 w 3340467"/>
                <a:gd name="connsiteY26" fmla="*/ 369989 h 539127"/>
                <a:gd name="connsiteX27" fmla="*/ 1183963 w 3340467"/>
                <a:gd name="connsiteY27" fmla="*/ 396417 h 539127"/>
                <a:gd name="connsiteX28" fmla="*/ 1215676 w 3340467"/>
                <a:gd name="connsiteY28" fmla="*/ 443987 h 539127"/>
                <a:gd name="connsiteX29" fmla="*/ 1231533 w 3340467"/>
                <a:gd name="connsiteY29" fmla="*/ 459843 h 539127"/>
                <a:gd name="connsiteX30" fmla="*/ 1242104 w 3340467"/>
                <a:gd name="connsiteY30" fmla="*/ 475700 h 539127"/>
                <a:gd name="connsiteX31" fmla="*/ 1257960 w 3340467"/>
                <a:gd name="connsiteY31" fmla="*/ 486271 h 539127"/>
                <a:gd name="connsiteX32" fmla="*/ 1268532 w 3340467"/>
                <a:gd name="connsiteY32" fmla="*/ 496842 h 539127"/>
                <a:gd name="connsiteX33" fmla="*/ 1289674 w 3340467"/>
                <a:gd name="connsiteY33" fmla="*/ 517984 h 539127"/>
                <a:gd name="connsiteX34" fmla="*/ 1316101 w 3340467"/>
                <a:gd name="connsiteY34" fmla="*/ 539127 h 539127"/>
                <a:gd name="connsiteX35" fmla="*/ 1390099 w 3340467"/>
                <a:gd name="connsiteY35" fmla="*/ 533841 h 539127"/>
                <a:gd name="connsiteX36" fmla="*/ 1432384 w 3340467"/>
                <a:gd name="connsiteY36" fmla="*/ 502128 h 539127"/>
                <a:gd name="connsiteX37" fmla="*/ 1442955 w 3340467"/>
                <a:gd name="connsiteY37" fmla="*/ 486271 h 539127"/>
                <a:gd name="connsiteX38" fmla="*/ 1458811 w 3340467"/>
                <a:gd name="connsiteY38" fmla="*/ 470414 h 539127"/>
                <a:gd name="connsiteX39" fmla="*/ 1479954 w 3340467"/>
                <a:gd name="connsiteY39" fmla="*/ 443987 h 539127"/>
                <a:gd name="connsiteX40" fmla="*/ 1485239 w 3340467"/>
                <a:gd name="connsiteY40" fmla="*/ 428130 h 539127"/>
                <a:gd name="connsiteX41" fmla="*/ 1532809 w 3340467"/>
                <a:gd name="connsiteY41" fmla="*/ 385846 h 539127"/>
                <a:gd name="connsiteX42" fmla="*/ 1564522 w 3340467"/>
                <a:gd name="connsiteY42" fmla="*/ 359418 h 539127"/>
                <a:gd name="connsiteX43" fmla="*/ 1596236 w 3340467"/>
                <a:gd name="connsiteY43" fmla="*/ 348847 h 539127"/>
                <a:gd name="connsiteX44" fmla="*/ 1612092 w 3340467"/>
                <a:gd name="connsiteY44" fmla="*/ 343561 h 539127"/>
                <a:gd name="connsiteX45" fmla="*/ 1654377 w 3340467"/>
                <a:gd name="connsiteY45" fmla="*/ 348847 h 539127"/>
                <a:gd name="connsiteX46" fmla="*/ 1670233 w 3340467"/>
                <a:gd name="connsiteY46" fmla="*/ 359418 h 539127"/>
                <a:gd name="connsiteX47" fmla="*/ 1686090 w 3340467"/>
                <a:gd name="connsiteY47" fmla="*/ 364703 h 539127"/>
                <a:gd name="connsiteX48" fmla="*/ 1728374 w 3340467"/>
                <a:gd name="connsiteY48" fmla="*/ 401702 h 539127"/>
                <a:gd name="connsiteX49" fmla="*/ 1744231 w 3340467"/>
                <a:gd name="connsiteY49" fmla="*/ 417559 h 539127"/>
                <a:gd name="connsiteX50" fmla="*/ 1775944 w 3340467"/>
                <a:gd name="connsiteY50" fmla="*/ 438701 h 539127"/>
                <a:gd name="connsiteX51" fmla="*/ 1807658 w 3340467"/>
                <a:gd name="connsiteY51" fmla="*/ 465129 h 539127"/>
                <a:gd name="connsiteX52" fmla="*/ 1834085 w 3340467"/>
                <a:gd name="connsiteY52" fmla="*/ 491557 h 539127"/>
                <a:gd name="connsiteX53" fmla="*/ 1865799 w 3340467"/>
                <a:gd name="connsiteY53" fmla="*/ 502128 h 539127"/>
                <a:gd name="connsiteX54" fmla="*/ 1881655 w 3340467"/>
                <a:gd name="connsiteY54" fmla="*/ 512699 h 539127"/>
                <a:gd name="connsiteX55" fmla="*/ 1884794 w 3340467"/>
                <a:gd name="connsiteY55" fmla="*/ 523270 h 539127"/>
                <a:gd name="connsiteX56" fmla="*/ 1931785 w 3340467"/>
                <a:gd name="connsiteY56" fmla="*/ 524083 h 539127"/>
                <a:gd name="connsiteX57" fmla="*/ 1952405 w 3340467"/>
                <a:gd name="connsiteY57" fmla="*/ 496842 h 539127"/>
                <a:gd name="connsiteX58" fmla="*/ 1995790 w 3340467"/>
                <a:gd name="connsiteY58" fmla="*/ 476224 h 539127"/>
                <a:gd name="connsiteX59" fmla="*/ 2019837 w 3340467"/>
                <a:gd name="connsiteY59" fmla="*/ 454558 h 539127"/>
                <a:gd name="connsiteX60" fmla="*/ 2042837 w 3340467"/>
                <a:gd name="connsiteY60" fmla="*/ 420464 h 539127"/>
                <a:gd name="connsiteX61" fmla="*/ 2061364 w 3340467"/>
                <a:gd name="connsiteY61" fmla="*/ 401702 h 539127"/>
                <a:gd name="connsiteX62" fmla="*/ 2108934 w 3340467"/>
                <a:gd name="connsiteY62" fmla="*/ 369989 h 539127"/>
                <a:gd name="connsiteX63" fmla="*/ 2156504 w 3340467"/>
                <a:gd name="connsiteY63" fmla="*/ 417559 h 539127"/>
                <a:gd name="connsiteX64" fmla="*/ 2172360 w 3340467"/>
                <a:gd name="connsiteY64" fmla="*/ 422845 h 539127"/>
                <a:gd name="connsiteX65" fmla="*/ 2204074 w 3340467"/>
                <a:gd name="connsiteY65" fmla="*/ 443987 h 539127"/>
                <a:gd name="connsiteX66" fmla="*/ 2219930 w 3340467"/>
                <a:gd name="connsiteY66" fmla="*/ 454558 h 539127"/>
                <a:gd name="connsiteX67" fmla="*/ 2251644 w 3340467"/>
                <a:gd name="connsiteY67" fmla="*/ 465129 h 539127"/>
                <a:gd name="connsiteX68" fmla="*/ 2267500 w 3340467"/>
                <a:gd name="connsiteY68" fmla="*/ 470414 h 539127"/>
                <a:gd name="connsiteX69" fmla="*/ 2304499 w 3340467"/>
                <a:gd name="connsiteY69" fmla="*/ 459843 h 539127"/>
                <a:gd name="connsiteX70" fmla="*/ 2336212 w 3340467"/>
                <a:gd name="connsiteY70" fmla="*/ 438701 h 539127"/>
                <a:gd name="connsiteX71" fmla="*/ 2357355 w 3340467"/>
                <a:gd name="connsiteY71" fmla="*/ 412273 h 539127"/>
                <a:gd name="connsiteX72" fmla="*/ 2373211 w 3340467"/>
                <a:gd name="connsiteY72" fmla="*/ 406988 h 539127"/>
                <a:gd name="connsiteX73" fmla="*/ 2420781 w 3340467"/>
                <a:gd name="connsiteY73" fmla="*/ 417559 h 539127"/>
                <a:gd name="connsiteX74" fmla="*/ 2452495 w 3340467"/>
                <a:gd name="connsiteY74" fmla="*/ 438701 h 539127"/>
                <a:gd name="connsiteX75" fmla="*/ 2484208 w 3340467"/>
                <a:gd name="connsiteY75" fmla="*/ 449272 h 539127"/>
                <a:gd name="connsiteX76" fmla="*/ 2500065 w 3340467"/>
                <a:gd name="connsiteY76" fmla="*/ 454558 h 539127"/>
                <a:gd name="connsiteX77" fmla="*/ 2515921 w 3340467"/>
                <a:gd name="connsiteY77" fmla="*/ 459843 h 539127"/>
                <a:gd name="connsiteX78" fmla="*/ 2574062 w 3340467"/>
                <a:gd name="connsiteY78" fmla="*/ 443987 h 539127"/>
                <a:gd name="connsiteX79" fmla="*/ 2605775 w 3340467"/>
                <a:gd name="connsiteY79" fmla="*/ 433416 h 539127"/>
                <a:gd name="connsiteX80" fmla="*/ 2653345 w 3340467"/>
                <a:gd name="connsiteY80" fmla="*/ 443987 h 539127"/>
                <a:gd name="connsiteX81" fmla="*/ 2685059 w 3340467"/>
                <a:gd name="connsiteY81" fmla="*/ 459843 h 539127"/>
                <a:gd name="connsiteX82" fmla="*/ 2743200 w 3340467"/>
                <a:gd name="connsiteY82" fmla="*/ 443987 h 539127"/>
                <a:gd name="connsiteX83" fmla="*/ 2759056 w 3340467"/>
                <a:gd name="connsiteY83" fmla="*/ 438701 h 539127"/>
                <a:gd name="connsiteX84" fmla="*/ 2796055 w 3340467"/>
                <a:gd name="connsiteY84" fmla="*/ 454558 h 539127"/>
                <a:gd name="connsiteX85" fmla="*/ 2827769 w 3340467"/>
                <a:gd name="connsiteY85" fmla="*/ 465129 h 539127"/>
                <a:gd name="connsiteX86" fmla="*/ 2907052 w 3340467"/>
                <a:gd name="connsiteY86" fmla="*/ 449272 h 539127"/>
                <a:gd name="connsiteX87" fmla="*/ 2922908 w 3340467"/>
                <a:gd name="connsiteY87" fmla="*/ 438701 h 539127"/>
                <a:gd name="connsiteX88" fmla="*/ 2965193 w 3340467"/>
                <a:gd name="connsiteY88" fmla="*/ 449272 h 539127"/>
                <a:gd name="connsiteX89" fmla="*/ 2991621 w 3340467"/>
                <a:gd name="connsiteY89" fmla="*/ 470414 h 539127"/>
                <a:gd name="connsiteX90" fmla="*/ 3060333 w 3340467"/>
                <a:gd name="connsiteY90" fmla="*/ 454558 h 539127"/>
                <a:gd name="connsiteX91" fmla="*/ 3076189 w 3340467"/>
                <a:gd name="connsiteY91" fmla="*/ 449272 h 539127"/>
                <a:gd name="connsiteX92" fmla="*/ 3092046 w 3340467"/>
                <a:gd name="connsiteY92" fmla="*/ 443987 h 539127"/>
                <a:gd name="connsiteX93" fmla="*/ 3166044 w 3340467"/>
                <a:gd name="connsiteY93" fmla="*/ 459843 h 539127"/>
                <a:gd name="connsiteX94" fmla="*/ 3181900 w 3340467"/>
                <a:gd name="connsiteY94" fmla="*/ 465129 h 539127"/>
                <a:gd name="connsiteX95" fmla="*/ 3203043 w 3340467"/>
                <a:gd name="connsiteY95" fmla="*/ 459843 h 539127"/>
                <a:gd name="connsiteX96" fmla="*/ 3234756 w 3340467"/>
                <a:gd name="connsiteY96" fmla="*/ 438701 h 539127"/>
                <a:gd name="connsiteX97" fmla="*/ 3250612 w 3340467"/>
                <a:gd name="connsiteY97" fmla="*/ 449272 h 539127"/>
                <a:gd name="connsiteX98" fmla="*/ 3261184 w 3340467"/>
                <a:gd name="connsiteY98" fmla="*/ 459843 h 539127"/>
                <a:gd name="connsiteX99" fmla="*/ 3277040 w 3340467"/>
                <a:gd name="connsiteY99" fmla="*/ 465129 h 539127"/>
                <a:gd name="connsiteX100" fmla="*/ 3292897 w 3340467"/>
                <a:gd name="connsiteY100" fmla="*/ 459843 h 539127"/>
                <a:gd name="connsiteX101" fmla="*/ 3308754 w 3340467"/>
                <a:gd name="connsiteY101" fmla="*/ 449272 h 539127"/>
                <a:gd name="connsiteX102" fmla="*/ 3340467 w 3340467"/>
                <a:gd name="connsiteY102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316101 w 3340467"/>
                <a:gd name="connsiteY30" fmla="*/ 539127 h 539127"/>
                <a:gd name="connsiteX31" fmla="*/ 1390099 w 3340467"/>
                <a:gd name="connsiteY31" fmla="*/ 533841 h 539127"/>
                <a:gd name="connsiteX32" fmla="*/ 1432384 w 3340467"/>
                <a:gd name="connsiteY32" fmla="*/ 502128 h 539127"/>
                <a:gd name="connsiteX33" fmla="*/ 1442955 w 3340467"/>
                <a:gd name="connsiteY33" fmla="*/ 486271 h 539127"/>
                <a:gd name="connsiteX34" fmla="*/ 1458811 w 3340467"/>
                <a:gd name="connsiteY34" fmla="*/ 470414 h 539127"/>
                <a:gd name="connsiteX35" fmla="*/ 1479954 w 3340467"/>
                <a:gd name="connsiteY35" fmla="*/ 443987 h 539127"/>
                <a:gd name="connsiteX36" fmla="*/ 1485239 w 3340467"/>
                <a:gd name="connsiteY36" fmla="*/ 428130 h 539127"/>
                <a:gd name="connsiteX37" fmla="*/ 1532809 w 3340467"/>
                <a:gd name="connsiteY37" fmla="*/ 385846 h 539127"/>
                <a:gd name="connsiteX38" fmla="*/ 1564522 w 3340467"/>
                <a:gd name="connsiteY38" fmla="*/ 359418 h 539127"/>
                <a:gd name="connsiteX39" fmla="*/ 1596236 w 3340467"/>
                <a:gd name="connsiteY39" fmla="*/ 348847 h 539127"/>
                <a:gd name="connsiteX40" fmla="*/ 1612092 w 3340467"/>
                <a:gd name="connsiteY40" fmla="*/ 343561 h 539127"/>
                <a:gd name="connsiteX41" fmla="*/ 1654377 w 3340467"/>
                <a:gd name="connsiteY41" fmla="*/ 348847 h 539127"/>
                <a:gd name="connsiteX42" fmla="*/ 1670233 w 3340467"/>
                <a:gd name="connsiteY42" fmla="*/ 359418 h 539127"/>
                <a:gd name="connsiteX43" fmla="*/ 1686090 w 3340467"/>
                <a:gd name="connsiteY43" fmla="*/ 364703 h 539127"/>
                <a:gd name="connsiteX44" fmla="*/ 1728374 w 3340467"/>
                <a:gd name="connsiteY44" fmla="*/ 401702 h 539127"/>
                <a:gd name="connsiteX45" fmla="*/ 1744231 w 3340467"/>
                <a:gd name="connsiteY45" fmla="*/ 417559 h 539127"/>
                <a:gd name="connsiteX46" fmla="*/ 1775944 w 3340467"/>
                <a:gd name="connsiteY46" fmla="*/ 438701 h 539127"/>
                <a:gd name="connsiteX47" fmla="*/ 1807658 w 3340467"/>
                <a:gd name="connsiteY47" fmla="*/ 465129 h 539127"/>
                <a:gd name="connsiteX48" fmla="*/ 1834085 w 3340467"/>
                <a:gd name="connsiteY48" fmla="*/ 491557 h 539127"/>
                <a:gd name="connsiteX49" fmla="*/ 1865799 w 3340467"/>
                <a:gd name="connsiteY49" fmla="*/ 502128 h 539127"/>
                <a:gd name="connsiteX50" fmla="*/ 1881655 w 3340467"/>
                <a:gd name="connsiteY50" fmla="*/ 512699 h 539127"/>
                <a:gd name="connsiteX51" fmla="*/ 1884794 w 3340467"/>
                <a:gd name="connsiteY51" fmla="*/ 523270 h 539127"/>
                <a:gd name="connsiteX52" fmla="*/ 1931785 w 3340467"/>
                <a:gd name="connsiteY52" fmla="*/ 524083 h 539127"/>
                <a:gd name="connsiteX53" fmla="*/ 1952405 w 3340467"/>
                <a:gd name="connsiteY53" fmla="*/ 496842 h 539127"/>
                <a:gd name="connsiteX54" fmla="*/ 1995790 w 3340467"/>
                <a:gd name="connsiteY54" fmla="*/ 476224 h 539127"/>
                <a:gd name="connsiteX55" fmla="*/ 2019837 w 3340467"/>
                <a:gd name="connsiteY55" fmla="*/ 454558 h 539127"/>
                <a:gd name="connsiteX56" fmla="*/ 2042837 w 3340467"/>
                <a:gd name="connsiteY56" fmla="*/ 420464 h 539127"/>
                <a:gd name="connsiteX57" fmla="*/ 2061364 w 3340467"/>
                <a:gd name="connsiteY57" fmla="*/ 401702 h 539127"/>
                <a:gd name="connsiteX58" fmla="*/ 2108934 w 3340467"/>
                <a:gd name="connsiteY58" fmla="*/ 369989 h 539127"/>
                <a:gd name="connsiteX59" fmla="*/ 2156504 w 3340467"/>
                <a:gd name="connsiteY59" fmla="*/ 417559 h 539127"/>
                <a:gd name="connsiteX60" fmla="*/ 2172360 w 3340467"/>
                <a:gd name="connsiteY60" fmla="*/ 422845 h 539127"/>
                <a:gd name="connsiteX61" fmla="*/ 2204074 w 3340467"/>
                <a:gd name="connsiteY61" fmla="*/ 443987 h 539127"/>
                <a:gd name="connsiteX62" fmla="*/ 2219930 w 3340467"/>
                <a:gd name="connsiteY62" fmla="*/ 454558 h 539127"/>
                <a:gd name="connsiteX63" fmla="*/ 2251644 w 3340467"/>
                <a:gd name="connsiteY63" fmla="*/ 465129 h 539127"/>
                <a:gd name="connsiteX64" fmla="*/ 2267500 w 3340467"/>
                <a:gd name="connsiteY64" fmla="*/ 470414 h 539127"/>
                <a:gd name="connsiteX65" fmla="*/ 2304499 w 3340467"/>
                <a:gd name="connsiteY65" fmla="*/ 459843 h 539127"/>
                <a:gd name="connsiteX66" fmla="*/ 2336212 w 3340467"/>
                <a:gd name="connsiteY66" fmla="*/ 438701 h 539127"/>
                <a:gd name="connsiteX67" fmla="*/ 2357355 w 3340467"/>
                <a:gd name="connsiteY67" fmla="*/ 412273 h 539127"/>
                <a:gd name="connsiteX68" fmla="*/ 2373211 w 3340467"/>
                <a:gd name="connsiteY68" fmla="*/ 406988 h 539127"/>
                <a:gd name="connsiteX69" fmla="*/ 2420781 w 3340467"/>
                <a:gd name="connsiteY69" fmla="*/ 417559 h 539127"/>
                <a:gd name="connsiteX70" fmla="*/ 2452495 w 3340467"/>
                <a:gd name="connsiteY70" fmla="*/ 438701 h 539127"/>
                <a:gd name="connsiteX71" fmla="*/ 2484208 w 3340467"/>
                <a:gd name="connsiteY71" fmla="*/ 449272 h 539127"/>
                <a:gd name="connsiteX72" fmla="*/ 2500065 w 3340467"/>
                <a:gd name="connsiteY72" fmla="*/ 454558 h 539127"/>
                <a:gd name="connsiteX73" fmla="*/ 2515921 w 3340467"/>
                <a:gd name="connsiteY73" fmla="*/ 459843 h 539127"/>
                <a:gd name="connsiteX74" fmla="*/ 2574062 w 3340467"/>
                <a:gd name="connsiteY74" fmla="*/ 443987 h 539127"/>
                <a:gd name="connsiteX75" fmla="*/ 2605775 w 3340467"/>
                <a:gd name="connsiteY75" fmla="*/ 433416 h 539127"/>
                <a:gd name="connsiteX76" fmla="*/ 2653345 w 3340467"/>
                <a:gd name="connsiteY76" fmla="*/ 443987 h 539127"/>
                <a:gd name="connsiteX77" fmla="*/ 2685059 w 3340467"/>
                <a:gd name="connsiteY77" fmla="*/ 459843 h 539127"/>
                <a:gd name="connsiteX78" fmla="*/ 2743200 w 3340467"/>
                <a:gd name="connsiteY78" fmla="*/ 443987 h 539127"/>
                <a:gd name="connsiteX79" fmla="*/ 2759056 w 3340467"/>
                <a:gd name="connsiteY79" fmla="*/ 438701 h 539127"/>
                <a:gd name="connsiteX80" fmla="*/ 2796055 w 3340467"/>
                <a:gd name="connsiteY80" fmla="*/ 454558 h 539127"/>
                <a:gd name="connsiteX81" fmla="*/ 2827769 w 3340467"/>
                <a:gd name="connsiteY81" fmla="*/ 465129 h 539127"/>
                <a:gd name="connsiteX82" fmla="*/ 2907052 w 3340467"/>
                <a:gd name="connsiteY82" fmla="*/ 449272 h 539127"/>
                <a:gd name="connsiteX83" fmla="*/ 2922908 w 3340467"/>
                <a:gd name="connsiteY83" fmla="*/ 438701 h 539127"/>
                <a:gd name="connsiteX84" fmla="*/ 2965193 w 3340467"/>
                <a:gd name="connsiteY84" fmla="*/ 449272 h 539127"/>
                <a:gd name="connsiteX85" fmla="*/ 2991621 w 3340467"/>
                <a:gd name="connsiteY85" fmla="*/ 470414 h 539127"/>
                <a:gd name="connsiteX86" fmla="*/ 3060333 w 3340467"/>
                <a:gd name="connsiteY86" fmla="*/ 454558 h 539127"/>
                <a:gd name="connsiteX87" fmla="*/ 3076189 w 3340467"/>
                <a:gd name="connsiteY87" fmla="*/ 449272 h 539127"/>
                <a:gd name="connsiteX88" fmla="*/ 3092046 w 3340467"/>
                <a:gd name="connsiteY88" fmla="*/ 443987 h 539127"/>
                <a:gd name="connsiteX89" fmla="*/ 3166044 w 3340467"/>
                <a:gd name="connsiteY89" fmla="*/ 459843 h 539127"/>
                <a:gd name="connsiteX90" fmla="*/ 3181900 w 3340467"/>
                <a:gd name="connsiteY90" fmla="*/ 465129 h 539127"/>
                <a:gd name="connsiteX91" fmla="*/ 3203043 w 3340467"/>
                <a:gd name="connsiteY91" fmla="*/ 459843 h 539127"/>
                <a:gd name="connsiteX92" fmla="*/ 3234756 w 3340467"/>
                <a:gd name="connsiteY92" fmla="*/ 438701 h 539127"/>
                <a:gd name="connsiteX93" fmla="*/ 3250612 w 3340467"/>
                <a:gd name="connsiteY93" fmla="*/ 449272 h 539127"/>
                <a:gd name="connsiteX94" fmla="*/ 3261184 w 3340467"/>
                <a:gd name="connsiteY94" fmla="*/ 459843 h 539127"/>
                <a:gd name="connsiteX95" fmla="*/ 3277040 w 3340467"/>
                <a:gd name="connsiteY95" fmla="*/ 465129 h 539127"/>
                <a:gd name="connsiteX96" fmla="*/ 3292897 w 3340467"/>
                <a:gd name="connsiteY96" fmla="*/ 459843 h 539127"/>
                <a:gd name="connsiteX97" fmla="*/ 3308754 w 3340467"/>
                <a:gd name="connsiteY97" fmla="*/ 449272 h 539127"/>
                <a:gd name="connsiteX98" fmla="*/ 3340467 w 3340467"/>
                <a:gd name="connsiteY98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68532 w 3340467"/>
                <a:gd name="connsiteY28" fmla="*/ 496842 h 539127"/>
                <a:gd name="connsiteX29" fmla="*/ 1316101 w 3340467"/>
                <a:gd name="connsiteY29" fmla="*/ 539127 h 539127"/>
                <a:gd name="connsiteX30" fmla="*/ 1390099 w 3340467"/>
                <a:gd name="connsiteY30" fmla="*/ 533841 h 539127"/>
                <a:gd name="connsiteX31" fmla="*/ 1432384 w 3340467"/>
                <a:gd name="connsiteY31" fmla="*/ 502128 h 539127"/>
                <a:gd name="connsiteX32" fmla="*/ 1442955 w 3340467"/>
                <a:gd name="connsiteY32" fmla="*/ 486271 h 539127"/>
                <a:gd name="connsiteX33" fmla="*/ 1458811 w 3340467"/>
                <a:gd name="connsiteY33" fmla="*/ 470414 h 539127"/>
                <a:gd name="connsiteX34" fmla="*/ 1479954 w 3340467"/>
                <a:gd name="connsiteY34" fmla="*/ 443987 h 539127"/>
                <a:gd name="connsiteX35" fmla="*/ 1485239 w 3340467"/>
                <a:gd name="connsiteY35" fmla="*/ 428130 h 539127"/>
                <a:gd name="connsiteX36" fmla="*/ 1532809 w 3340467"/>
                <a:gd name="connsiteY36" fmla="*/ 385846 h 539127"/>
                <a:gd name="connsiteX37" fmla="*/ 1564522 w 3340467"/>
                <a:gd name="connsiteY37" fmla="*/ 359418 h 539127"/>
                <a:gd name="connsiteX38" fmla="*/ 1596236 w 3340467"/>
                <a:gd name="connsiteY38" fmla="*/ 348847 h 539127"/>
                <a:gd name="connsiteX39" fmla="*/ 1612092 w 3340467"/>
                <a:gd name="connsiteY39" fmla="*/ 343561 h 539127"/>
                <a:gd name="connsiteX40" fmla="*/ 1654377 w 3340467"/>
                <a:gd name="connsiteY40" fmla="*/ 348847 h 539127"/>
                <a:gd name="connsiteX41" fmla="*/ 1670233 w 3340467"/>
                <a:gd name="connsiteY41" fmla="*/ 359418 h 539127"/>
                <a:gd name="connsiteX42" fmla="*/ 1686090 w 3340467"/>
                <a:gd name="connsiteY42" fmla="*/ 364703 h 539127"/>
                <a:gd name="connsiteX43" fmla="*/ 1728374 w 3340467"/>
                <a:gd name="connsiteY43" fmla="*/ 401702 h 539127"/>
                <a:gd name="connsiteX44" fmla="*/ 1744231 w 3340467"/>
                <a:gd name="connsiteY44" fmla="*/ 417559 h 539127"/>
                <a:gd name="connsiteX45" fmla="*/ 1775944 w 3340467"/>
                <a:gd name="connsiteY45" fmla="*/ 438701 h 539127"/>
                <a:gd name="connsiteX46" fmla="*/ 1807658 w 3340467"/>
                <a:gd name="connsiteY46" fmla="*/ 465129 h 539127"/>
                <a:gd name="connsiteX47" fmla="*/ 1834085 w 3340467"/>
                <a:gd name="connsiteY47" fmla="*/ 491557 h 539127"/>
                <a:gd name="connsiteX48" fmla="*/ 1865799 w 3340467"/>
                <a:gd name="connsiteY48" fmla="*/ 502128 h 539127"/>
                <a:gd name="connsiteX49" fmla="*/ 1881655 w 3340467"/>
                <a:gd name="connsiteY49" fmla="*/ 512699 h 539127"/>
                <a:gd name="connsiteX50" fmla="*/ 1884794 w 3340467"/>
                <a:gd name="connsiteY50" fmla="*/ 523270 h 539127"/>
                <a:gd name="connsiteX51" fmla="*/ 1931785 w 3340467"/>
                <a:gd name="connsiteY51" fmla="*/ 524083 h 539127"/>
                <a:gd name="connsiteX52" fmla="*/ 1952405 w 3340467"/>
                <a:gd name="connsiteY52" fmla="*/ 496842 h 539127"/>
                <a:gd name="connsiteX53" fmla="*/ 1995790 w 3340467"/>
                <a:gd name="connsiteY53" fmla="*/ 476224 h 539127"/>
                <a:gd name="connsiteX54" fmla="*/ 2019837 w 3340467"/>
                <a:gd name="connsiteY54" fmla="*/ 454558 h 539127"/>
                <a:gd name="connsiteX55" fmla="*/ 2042837 w 3340467"/>
                <a:gd name="connsiteY55" fmla="*/ 420464 h 539127"/>
                <a:gd name="connsiteX56" fmla="*/ 2061364 w 3340467"/>
                <a:gd name="connsiteY56" fmla="*/ 401702 h 539127"/>
                <a:gd name="connsiteX57" fmla="*/ 2108934 w 3340467"/>
                <a:gd name="connsiteY57" fmla="*/ 369989 h 539127"/>
                <a:gd name="connsiteX58" fmla="*/ 2156504 w 3340467"/>
                <a:gd name="connsiteY58" fmla="*/ 417559 h 539127"/>
                <a:gd name="connsiteX59" fmla="*/ 2172360 w 3340467"/>
                <a:gd name="connsiteY59" fmla="*/ 422845 h 539127"/>
                <a:gd name="connsiteX60" fmla="*/ 2204074 w 3340467"/>
                <a:gd name="connsiteY60" fmla="*/ 443987 h 539127"/>
                <a:gd name="connsiteX61" fmla="*/ 2219930 w 3340467"/>
                <a:gd name="connsiteY61" fmla="*/ 454558 h 539127"/>
                <a:gd name="connsiteX62" fmla="*/ 2251644 w 3340467"/>
                <a:gd name="connsiteY62" fmla="*/ 465129 h 539127"/>
                <a:gd name="connsiteX63" fmla="*/ 2267500 w 3340467"/>
                <a:gd name="connsiteY63" fmla="*/ 470414 h 539127"/>
                <a:gd name="connsiteX64" fmla="*/ 2304499 w 3340467"/>
                <a:gd name="connsiteY64" fmla="*/ 459843 h 539127"/>
                <a:gd name="connsiteX65" fmla="*/ 2336212 w 3340467"/>
                <a:gd name="connsiteY65" fmla="*/ 438701 h 539127"/>
                <a:gd name="connsiteX66" fmla="*/ 2357355 w 3340467"/>
                <a:gd name="connsiteY66" fmla="*/ 412273 h 539127"/>
                <a:gd name="connsiteX67" fmla="*/ 2373211 w 3340467"/>
                <a:gd name="connsiteY67" fmla="*/ 406988 h 539127"/>
                <a:gd name="connsiteX68" fmla="*/ 2420781 w 3340467"/>
                <a:gd name="connsiteY68" fmla="*/ 417559 h 539127"/>
                <a:gd name="connsiteX69" fmla="*/ 2452495 w 3340467"/>
                <a:gd name="connsiteY69" fmla="*/ 438701 h 539127"/>
                <a:gd name="connsiteX70" fmla="*/ 2484208 w 3340467"/>
                <a:gd name="connsiteY70" fmla="*/ 449272 h 539127"/>
                <a:gd name="connsiteX71" fmla="*/ 2500065 w 3340467"/>
                <a:gd name="connsiteY71" fmla="*/ 454558 h 539127"/>
                <a:gd name="connsiteX72" fmla="*/ 2515921 w 3340467"/>
                <a:gd name="connsiteY72" fmla="*/ 459843 h 539127"/>
                <a:gd name="connsiteX73" fmla="*/ 2574062 w 3340467"/>
                <a:gd name="connsiteY73" fmla="*/ 443987 h 539127"/>
                <a:gd name="connsiteX74" fmla="*/ 2605775 w 3340467"/>
                <a:gd name="connsiteY74" fmla="*/ 433416 h 539127"/>
                <a:gd name="connsiteX75" fmla="*/ 2653345 w 3340467"/>
                <a:gd name="connsiteY75" fmla="*/ 443987 h 539127"/>
                <a:gd name="connsiteX76" fmla="*/ 2685059 w 3340467"/>
                <a:gd name="connsiteY76" fmla="*/ 459843 h 539127"/>
                <a:gd name="connsiteX77" fmla="*/ 2743200 w 3340467"/>
                <a:gd name="connsiteY77" fmla="*/ 443987 h 539127"/>
                <a:gd name="connsiteX78" fmla="*/ 2759056 w 3340467"/>
                <a:gd name="connsiteY78" fmla="*/ 438701 h 539127"/>
                <a:gd name="connsiteX79" fmla="*/ 2796055 w 3340467"/>
                <a:gd name="connsiteY79" fmla="*/ 454558 h 539127"/>
                <a:gd name="connsiteX80" fmla="*/ 2827769 w 3340467"/>
                <a:gd name="connsiteY80" fmla="*/ 465129 h 539127"/>
                <a:gd name="connsiteX81" fmla="*/ 2907052 w 3340467"/>
                <a:gd name="connsiteY81" fmla="*/ 449272 h 539127"/>
                <a:gd name="connsiteX82" fmla="*/ 2922908 w 3340467"/>
                <a:gd name="connsiteY82" fmla="*/ 438701 h 539127"/>
                <a:gd name="connsiteX83" fmla="*/ 2965193 w 3340467"/>
                <a:gd name="connsiteY83" fmla="*/ 449272 h 539127"/>
                <a:gd name="connsiteX84" fmla="*/ 2991621 w 3340467"/>
                <a:gd name="connsiteY84" fmla="*/ 470414 h 539127"/>
                <a:gd name="connsiteX85" fmla="*/ 3060333 w 3340467"/>
                <a:gd name="connsiteY85" fmla="*/ 454558 h 539127"/>
                <a:gd name="connsiteX86" fmla="*/ 3076189 w 3340467"/>
                <a:gd name="connsiteY86" fmla="*/ 449272 h 539127"/>
                <a:gd name="connsiteX87" fmla="*/ 3092046 w 3340467"/>
                <a:gd name="connsiteY87" fmla="*/ 443987 h 539127"/>
                <a:gd name="connsiteX88" fmla="*/ 3166044 w 3340467"/>
                <a:gd name="connsiteY88" fmla="*/ 459843 h 539127"/>
                <a:gd name="connsiteX89" fmla="*/ 3181900 w 3340467"/>
                <a:gd name="connsiteY89" fmla="*/ 465129 h 539127"/>
                <a:gd name="connsiteX90" fmla="*/ 3203043 w 3340467"/>
                <a:gd name="connsiteY90" fmla="*/ 459843 h 539127"/>
                <a:gd name="connsiteX91" fmla="*/ 3234756 w 3340467"/>
                <a:gd name="connsiteY91" fmla="*/ 438701 h 539127"/>
                <a:gd name="connsiteX92" fmla="*/ 3250612 w 3340467"/>
                <a:gd name="connsiteY92" fmla="*/ 449272 h 539127"/>
                <a:gd name="connsiteX93" fmla="*/ 3261184 w 3340467"/>
                <a:gd name="connsiteY93" fmla="*/ 459843 h 539127"/>
                <a:gd name="connsiteX94" fmla="*/ 3277040 w 3340467"/>
                <a:gd name="connsiteY94" fmla="*/ 465129 h 539127"/>
                <a:gd name="connsiteX95" fmla="*/ 3292897 w 3340467"/>
                <a:gd name="connsiteY95" fmla="*/ 459843 h 539127"/>
                <a:gd name="connsiteX96" fmla="*/ 3308754 w 3340467"/>
                <a:gd name="connsiteY96" fmla="*/ 449272 h 539127"/>
                <a:gd name="connsiteX97" fmla="*/ 3340467 w 3340467"/>
                <a:gd name="connsiteY97" fmla="*/ 449272 h 539127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79954 w 3340467"/>
                <a:gd name="connsiteY32" fmla="*/ 443987 h 533866"/>
                <a:gd name="connsiteX33" fmla="*/ 1485239 w 3340467"/>
                <a:gd name="connsiteY33" fmla="*/ 428130 h 533866"/>
                <a:gd name="connsiteX34" fmla="*/ 1532809 w 3340467"/>
                <a:gd name="connsiteY34" fmla="*/ 385846 h 533866"/>
                <a:gd name="connsiteX35" fmla="*/ 1564522 w 3340467"/>
                <a:gd name="connsiteY35" fmla="*/ 359418 h 533866"/>
                <a:gd name="connsiteX36" fmla="*/ 1596236 w 3340467"/>
                <a:gd name="connsiteY36" fmla="*/ 348847 h 533866"/>
                <a:gd name="connsiteX37" fmla="*/ 1612092 w 3340467"/>
                <a:gd name="connsiteY37" fmla="*/ 343561 h 533866"/>
                <a:gd name="connsiteX38" fmla="*/ 1654377 w 3340467"/>
                <a:gd name="connsiteY38" fmla="*/ 348847 h 533866"/>
                <a:gd name="connsiteX39" fmla="*/ 1670233 w 3340467"/>
                <a:gd name="connsiteY39" fmla="*/ 359418 h 533866"/>
                <a:gd name="connsiteX40" fmla="*/ 1686090 w 3340467"/>
                <a:gd name="connsiteY40" fmla="*/ 364703 h 533866"/>
                <a:gd name="connsiteX41" fmla="*/ 1728374 w 3340467"/>
                <a:gd name="connsiteY41" fmla="*/ 401702 h 533866"/>
                <a:gd name="connsiteX42" fmla="*/ 1744231 w 3340467"/>
                <a:gd name="connsiteY42" fmla="*/ 417559 h 533866"/>
                <a:gd name="connsiteX43" fmla="*/ 1775944 w 3340467"/>
                <a:gd name="connsiteY43" fmla="*/ 438701 h 533866"/>
                <a:gd name="connsiteX44" fmla="*/ 1807658 w 3340467"/>
                <a:gd name="connsiteY44" fmla="*/ 465129 h 533866"/>
                <a:gd name="connsiteX45" fmla="*/ 1834085 w 3340467"/>
                <a:gd name="connsiteY45" fmla="*/ 491557 h 533866"/>
                <a:gd name="connsiteX46" fmla="*/ 1865799 w 3340467"/>
                <a:gd name="connsiteY46" fmla="*/ 502128 h 533866"/>
                <a:gd name="connsiteX47" fmla="*/ 1881655 w 3340467"/>
                <a:gd name="connsiteY47" fmla="*/ 512699 h 533866"/>
                <a:gd name="connsiteX48" fmla="*/ 1884794 w 3340467"/>
                <a:gd name="connsiteY48" fmla="*/ 523270 h 533866"/>
                <a:gd name="connsiteX49" fmla="*/ 1931785 w 3340467"/>
                <a:gd name="connsiteY49" fmla="*/ 524083 h 533866"/>
                <a:gd name="connsiteX50" fmla="*/ 1952405 w 3340467"/>
                <a:gd name="connsiteY50" fmla="*/ 496842 h 533866"/>
                <a:gd name="connsiteX51" fmla="*/ 1995790 w 3340467"/>
                <a:gd name="connsiteY51" fmla="*/ 476224 h 533866"/>
                <a:gd name="connsiteX52" fmla="*/ 2019837 w 3340467"/>
                <a:gd name="connsiteY52" fmla="*/ 454558 h 533866"/>
                <a:gd name="connsiteX53" fmla="*/ 2042837 w 3340467"/>
                <a:gd name="connsiteY53" fmla="*/ 420464 h 533866"/>
                <a:gd name="connsiteX54" fmla="*/ 2061364 w 3340467"/>
                <a:gd name="connsiteY54" fmla="*/ 401702 h 533866"/>
                <a:gd name="connsiteX55" fmla="*/ 2108934 w 3340467"/>
                <a:gd name="connsiteY55" fmla="*/ 369989 h 533866"/>
                <a:gd name="connsiteX56" fmla="*/ 2156504 w 3340467"/>
                <a:gd name="connsiteY56" fmla="*/ 417559 h 533866"/>
                <a:gd name="connsiteX57" fmla="*/ 2172360 w 3340467"/>
                <a:gd name="connsiteY57" fmla="*/ 422845 h 533866"/>
                <a:gd name="connsiteX58" fmla="*/ 2204074 w 3340467"/>
                <a:gd name="connsiteY58" fmla="*/ 443987 h 533866"/>
                <a:gd name="connsiteX59" fmla="*/ 2219930 w 3340467"/>
                <a:gd name="connsiteY59" fmla="*/ 454558 h 533866"/>
                <a:gd name="connsiteX60" fmla="*/ 2251644 w 3340467"/>
                <a:gd name="connsiteY60" fmla="*/ 465129 h 533866"/>
                <a:gd name="connsiteX61" fmla="*/ 2267500 w 3340467"/>
                <a:gd name="connsiteY61" fmla="*/ 470414 h 533866"/>
                <a:gd name="connsiteX62" fmla="*/ 2304499 w 3340467"/>
                <a:gd name="connsiteY62" fmla="*/ 459843 h 533866"/>
                <a:gd name="connsiteX63" fmla="*/ 2336212 w 3340467"/>
                <a:gd name="connsiteY63" fmla="*/ 438701 h 533866"/>
                <a:gd name="connsiteX64" fmla="*/ 2357355 w 3340467"/>
                <a:gd name="connsiteY64" fmla="*/ 412273 h 533866"/>
                <a:gd name="connsiteX65" fmla="*/ 2373211 w 3340467"/>
                <a:gd name="connsiteY65" fmla="*/ 406988 h 533866"/>
                <a:gd name="connsiteX66" fmla="*/ 2420781 w 3340467"/>
                <a:gd name="connsiteY66" fmla="*/ 417559 h 533866"/>
                <a:gd name="connsiteX67" fmla="*/ 2452495 w 3340467"/>
                <a:gd name="connsiteY67" fmla="*/ 438701 h 533866"/>
                <a:gd name="connsiteX68" fmla="*/ 2484208 w 3340467"/>
                <a:gd name="connsiteY68" fmla="*/ 449272 h 533866"/>
                <a:gd name="connsiteX69" fmla="*/ 2500065 w 3340467"/>
                <a:gd name="connsiteY69" fmla="*/ 454558 h 533866"/>
                <a:gd name="connsiteX70" fmla="*/ 2515921 w 3340467"/>
                <a:gd name="connsiteY70" fmla="*/ 459843 h 533866"/>
                <a:gd name="connsiteX71" fmla="*/ 2574062 w 3340467"/>
                <a:gd name="connsiteY71" fmla="*/ 443987 h 533866"/>
                <a:gd name="connsiteX72" fmla="*/ 2605775 w 3340467"/>
                <a:gd name="connsiteY72" fmla="*/ 433416 h 533866"/>
                <a:gd name="connsiteX73" fmla="*/ 2653345 w 3340467"/>
                <a:gd name="connsiteY73" fmla="*/ 443987 h 533866"/>
                <a:gd name="connsiteX74" fmla="*/ 2685059 w 3340467"/>
                <a:gd name="connsiteY74" fmla="*/ 459843 h 533866"/>
                <a:gd name="connsiteX75" fmla="*/ 2743200 w 3340467"/>
                <a:gd name="connsiteY75" fmla="*/ 443987 h 533866"/>
                <a:gd name="connsiteX76" fmla="*/ 2759056 w 3340467"/>
                <a:gd name="connsiteY76" fmla="*/ 438701 h 533866"/>
                <a:gd name="connsiteX77" fmla="*/ 2796055 w 3340467"/>
                <a:gd name="connsiteY77" fmla="*/ 454558 h 533866"/>
                <a:gd name="connsiteX78" fmla="*/ 2827769 w 3340467"/>
                <a:gd name="connsiteY78" fmla="*/ 465129 h 533866"/>
                <a:gd name="connsiteX79" fmla="*/ 2907052 w 3340467"/>
                <a:gd name="connsiteY79" fmla="*/ 449272 h 533866"/>
                <a:gd name="connsiteX80" fmla="*/ 2922908 w 3340467"/>
                <a:gd name="connsiteY80" fmla="*/ 438701 h 533866"/>
                <a:gd name="connsiteX81" fmla="*/ 2965193 w 3340467"/>
                <a:gd name="connsiteY81" fmla="*/ 449272 h 533866"/>
                <a:gd name="connsiteX82" fmla="*/ 2991621 w 3340467"/>
                <a:gd name="connsiteY82" fmla="*/ 470414 h 533866"/>
                <a:gd name="connsiteX83" fmla="*/ 3060333 w 3340467"/>
                <a:gd name="connsiteY83" fmla="*/ 454558 h 533866"/>
                <a:gd name="connsiteX84" fmla="*/ 3076189 w 3340467"/>
                <a:gd name="connsiteY84" fmla="*/ 449272 h 533866"/>
                <a:gd name="connsiteX85" fmla="*/ 3092046 w 3340467"/>
                <a:gd name="connsiteY85" fmla="*/ 443987 h 533866"/>
                <a:gd name="connsiteX86" fmla="*/ 3166044 w 3340467"/>
                <a:gd name="connsiteY86" fmla="*/ 459843 h 533866"/>
                <a:gd name="connsiteX87" fmla="*/ 3181900 w 3340467"/>
                <a:gd name="connsiteY87" fmla="*/ 465129 h 533866"/>
                <a:gd name="connsiteX88" fmla="*/ 3203043 w 3340467"/>
                <a:gd name="connsiteY88" fmla="*/ 459843 h 533866"/>
                <a:gd name="connsiteX89" fmla="*/ 3234756 w 3340467"/>
                <a:gd name="connsiteY89" fmla="*/ 438701 h 533866"/>
                <a:gd name="connsiteX90" fmla="*/ 3250612 w 3340467"/>
                <a:gd name="connsiteY90" fmla="*/ 449272 h 533866"/>
                <a:gd name="connsiteX91" fmla="*/ 3261184 w 3340467"/>
                <a:gd name="connsiteY91" fmla="*/ 459843 h 533866"/>
                <a:gd name="connsiteX92" fmla="*/ 3277040 w 3340467"/>
                <a:gd name="connsiteY92" fmla="*/ 465129 h 533866"/>
                <a:gd name="connsiteX93" fmla="*/ 3292897 w 3340467"/>
                <a:gd name="connsiteY93" fmla="*/ 459843 h 533866"/>
                <a:gd name="connsiteX94" fmla="*/ 3308754 w 3340467"/>
                <a:gd name="connsiteY94" fmla="*/ 449272 h 533866"/>
                <a:gd name="connsiteX95" fmla="*/ 3340467 w 3340467"/>
                <a:gd name="connsiteY95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85239 w 3340467"/>
                <a:gd name="connsiteY32" fmla="*/ 428130 h 533866"/>
                <a:gd name="connsiteX33" fmla="*/ 1532809 w 3340467"/>
                <a:gd name="connsiteY33" fmla="*/ 385846 h 533866"/>
                <a:gd name="connsiteX34" fmla="*/ 1564522 w 3340467"/>
                <a:gd name="connsiteY34" fmla="*/ 359418 h 533866"/>
                <a:gd name="connsiteX35" fmla="*/ 1596236 w 3340467"/>
                <a:gd name="connsiteY35" fmla="*/ 348847 h 533866"/>
                <a:gd name="connsiteX36" fmla="*/ 1612092 w 3340467"/>
                <a:gd name="connsiteY36" fmla="*/ 343561 h 533866"/>
                <a:gd name="connsiteX37" fmla="*/ 1654377 w 3340467"/>
                <a:gd name="connsiteY37" fmla="*/ 348847 h 533866"/>
                <a:gd name="connsiteX38" fmla="*/ 1670233 w 3340467"/>
                <a:gd name="connsiteY38" fmla="*/ 359418 h 533866"/>
                <a:gd name="connsiteX39" fmla="*/ 1686090 w 3340467"/>
                <a:gd name="connsiteY39" fmla="*/ 364703 h 533866"/>
                <a:gd name="connsiteX40" fmla="*/ 1728374 w 3340467"/>
                <a:gd name="connsiteY40" fmla="*/ 401702 h 533866"/>
                <a:gd name="connsiteX41" fmla="*/ 1744231 w 3340467"/>
                <a:gd name="connsiteY41" fmla="*/ 417559 h 533866"/>
                <a:gd name="connsiteX42" fmla="*/ 1775944 w 3340467"/>
                <a:gd name="connsiteY42" fmla="*/ 438701 h 533866"/>
                <a:gd name="connsiteX43" fmla="*/ 1807658 w 3340467"/>
                <a:gd name="connsiteY43" fmla="*/ 465129 h 533866"/>
                <a:gd name="connsiteX44" fmla="*/ 1834085 w 3340467"/>
                <a:gd name="connsiteY44" fmla="*/ 491557 h 533866"/>
                <a:gd name="connsiteX45" fmla="*/ 1865799 w 3340467"/>
                <a:gd name="connsiteY45" fmla="*/ 502128 h 533866"/>
                <a:gd name="connsiteX46" fmla="*/ 1881655 w 3340467"/>
                <a:gd name="connsiteY46" fmla="*/ 512699 h 533866"/>
                <a:gd name="connsiteX47" fmla="*/ 1884794 w 3340467"/>
                <a:gd name="connsiteY47" fmla="*/ 523270 h 533866"/>
                <a:gd name="connsiteX48" fmla="*/ 1931785 w 3340467"/>
                <a:gd name="connsiteY48" fmla="*/ 524083 h 533866"/>
                <a:gd name="connsiteX49" fmla="*/ 1952405 w 3340467"/>
                <a:gd name="connsiteY49" fmla="*/ 496842 h 533866"/>
                <a:gd name="connsiteX50" fmla="*/ 1995790 w 3340467"/>
                <a:gd name="connsiteY50" fmla="*/ 476224 h 533866"/>
                <a:gd name="connsiteX51" fmla="*/ 2019837 w 3340467"/>
                <a:gd name="connsiteY51" fmla="*/ 454558 h 533866"/>
                <a:gd name="connsiteX52" fmla="*/ 2042837 w 3340467"/>
                <a:gd name="connsiteY52" fmla="*/ 420464 h 533866"/>
                <a:gd name="connsiteX53" fmla="*/ 2061364 w 3340467"/>
                <a:gd name="connsiteY53" fmla="*/ 401702 h 533866"/>
                <a:gd name="connsiteX54" fmla="*/ 2108934 w 3340467"/>
                <a:gd name="connsiteY54" fmla="*/ 369989 h 533866"/>
                <a:gd name="connsiteX55" fmla="*/ 2156504 w 3340467"/>
                <a:gd name="connsiteY55" fmla="*/ 417559 h 533866"/>
                <a:gd name="connsiteX56" fmla="*/ 2172360 w 3340467"/>
                <a:gd name="connsiteY56" fmla="*/ 422845 h 533866"/>
                <a:gd name="connsiteX57" fmla="*/ 2204074 w 3340467"/>
                <a:gd name="connsiteY57" fmla="*/ 443987 h 533866"/>
                <a:gd name="connsiteX58" fmla="*/ 2219930 w 3340467"/>
                <a:gd name="connsiteY58" fmla="*/ 454558 h 533866"/>
                <a:gd name="connsiteX59" fmla="*/ 2251644 w 3340467"/>
                <a:gd name="connsiteY59" fmla="*/ 465129 h 533866"/>
                <a:gd name="connsiteX60" fmla="*/ 2267500 w 3340467"/>
                <a:gd name="connsiteY60" fmla="*/ 470414 h 533866"/>
                <a:gd name="connsiteX61" fmla="*/ 2304499 w 3340467"/>
                <a:gd name="connsiteY61" fmla="*/ 459843 h 533866"/>
                <a:gd name="connsiteX62" fmla="*/ 2336212 w 3340467"/>
                <a:gd name="connsiteY62" fmla="*/ 438701 h 533866"/>
                <a:gd name="connsiteX63" fmla="*/ 2357355 w 3340467"/>
                <a:gd name="connsiteY63" fmla="*/ 412273 h 533866"/>
                <a:gd name="connsiteX64" fmla="*/ 2373211 w 3340467"/>
                <a:gd name="connsiteY64" fmla="*/ 406988 h 533866"/>
                <a:gd name="connsiteX65" fmla="*/ 2420781 w 3340467"/>
                <a:gd name="connsiteY65" fmla="*/ 417559 h 533866"/>
                <a:gd name="connsiteX66" fmla="*/ 2452495 w 3340467"/>
                <a:gd name="connsiteY66" fmla="*/ 438701 h 533866"/>
                <a:gd name="connsiteX67" fmla="*/ 2484208 w 3340467"/>
                <a:gd name="connsiteY67" fmla="*/ 449272 h 533866"/>
                <a:gd name="connsiteX68" fmla="*/ 2500065 w 3340467"/>
                <a:gd name="connsiteY68" fmla="*/ 454558 h 533866"/>
                <a:gd name="connsiteX69" fmla="*/ 2515921 w 3340467"/>
                <a:gd name="connsiteY69" fmla="*/ 459843 h 533866"/>
                <a:gd name="connsiteX70" fmla="*/ 2574062 w 3340467"/>
                <a:gd name="connsiteY70" fmla="*/ 443987 h 533866"/>
                <a:gd name="connsiteX71" fmla="*/ 2605775 w 3340467"/>
                <a:gd name="connsiteY71" fmla="*/ 433416 h 533866"/>
                <a:gd name="connsiteX72" fmla="*/ 2653345 w 3340467"/>
                <a:gd name="connsiteY72" fmla="*/ 443987 h 533866"/>
                <a:gd name="connsiteX73" fmla="*/ 2685059 w 3340467"/>
                <a:gd name="connsiteY73" fmla="*/ 459843 h 533866"/>
                <a:gd name="connsiteX74" fmla="*/ 2743200 w 3340467"/>
                <a:gd name="connsiteY74" fmla="*/ 443987 h 533866"/>
                <a:gd name="connsiteX75" fmla="*/ 2759056 w 3340467"/>
                <a:gd name="connsiteY75" fmla="*/ 438701 h 533866"/>
                <a:gd name="connsiteX76" fmla="*/ 2796055 w 3340467"/>
                <a:gd name="connsiteY76" fmla="*/ 454558 h 533866"/>
                <a:gd name="connsiteX77" fmla="*/ 2827769 w 3340467"/>
                <a:gd name="connsiteY77" fmla="*/ 465129 h 533866"/>
                <a:gd name="connsiteX78" fmla="*/ 2907052 w 3340467"/>
                <a:gd name="connsiteY78" fmla="*/ 449272 h 533866"/>
                <a:gd name="connsiteX79" fmla="*/ 2922908 w 3340467"/>
                <a:gd name="connsiteY79" fmla="*/ 438701 h 533866"/>
                <a:gd name="connsiteX80" fmla="*/ 2965193 w 3340467"/>
                <a:gd name="connsiteY80" fmla="*/ 449272 h 533866"/>
                <a:gd name="connsiteX81" fmla="*/ 2991621 w 3340467"/>
                <a:gd name="connsiteY81" fmla="*/ 470414 h 533866"/>
                <a:gd name="connsiteX82" fmla="*/ 3060333 w 3340467"/>
                <a:gd name="connsiteY82" fmla="*/ 454558 h 533866"/>
                <a:gd name="connsiteX83" fmla="*/ 3076189 w 3340467"/>
                <a:gd name="connsiteY83" fmla="*/ 449272 h 533866"/>
                <a:gd name="connsiteX84" fmla="*/ 3092046 w 3340467"/>
                <a:gd name="connsiteY84" fmla="*/ 443987 h 533866"/>
                <a:gd name="connsiteX85" fmla="*/ 3166044 w 3340467"/>
                <a:gd name="connsiteY85" fmla="*/ 459843 h 533866"/>
                <a:gd name="connsiteX86" fmla="*/ 3181900 w 3340467"/>
                <a:gd name="connsiteY86" fmla="*/ 465129 h 533866"/>
                <a:gd name="connsiteX87" fmla="*/ 3203043 w 3340467"/>
                <a:gd name="connsiteY87" fmla="*/ 459843 h 533866"/>
                <a:gd name="connsiteX88" fmla="*/ 3234756 w 3340467"/>
                <a:gd name="connsiteY88" fmla="*/ 438701 h 533866"/>
                <a:gd name="connsiteX89" fmla="*/ 3250612 w 3340467"/>
                <a:gd name="connsiteY89" fmla="*/ 449272 h 533866"/>
                <a:gd name="connsiteX90" fmla="*/ 3261184 w 3340467"/>
                <a:gd name="connsiteY90" fmla="*/ 459843 h 533866"/>
                <a:gd name="connsiteX91" fmla="*/ 3277040 w 3340467"/>
                <a:gd name="connsiteY91" fmla="*/ 465129 h 533866"/>
                <a:gd name="connsiteX92" fmla="*/ 3292897 w 3340467"/>
                <a:gd name="connsiteY92" fmla="*/ 459843 h 533866"/>
                <a:gd name="connsiteX93" fmla="*/ 3308754 w 3340467"/>
                <a:gd name="connsiteY93" fmla="*/ 449272 h 533866"/>
                <a:gd name="connsiteX94" fmla="*/ 3340467 w 3340467"/>
                <a:gd name="connsiteY94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4601"/>
                <a:gd name="connsiteX1" fmla="*/ 206136 w 3340467"/>
                <a:gd name="connsiteY1" fmla="*/ 15857 h 534601"/>
                <a:gd name="connsiteX2" fmla="*/ 491556 w 3340467"/>
                <a:gd name="connsiteY2" fmla="*/ 26428 h 534601"/>
                <a:gd name="connsiteX3" fmla="*/ 576125 w 3340467"/>
                <a:gd name="connsiteY3" fmla="*/ 36999 h 534601"/>
                <a:gd name="connsiteX4" fmla="*/ 591981 w 3340467"/>
                <a:gd name="connsiteY4" fmla="*/ 42285 h 534601"/>
                <a:gd name="connsiteX5" fmla="*/ 628980 w 3340467"/>
                <a:gd name="connsiteY5" fmla="*/ 47571 h 534601"/>
                <a:gd name="connsiteX6" fmla="*/ 660693 w 3340467"/>
                <a:gd name="connsiteY6" fmla="*/ 52856 h 534601"/>
                <a:gd name="connsiteX7" fmla="*/ 676550 w 3340467"/>
                <a:gd name="connsiteY7" fmla="*/ 58142 h 534601"/>
                <a:gd name="connsiteX8" fmla="*/ 718834 w 3340467"/>
                <a:gd name="connsiteY8" fmla="*/ 68713 h 534601"/>
                <a:gd name="connsiteX9" fmla="*/ 750548 w 3340467"/>
                <a:gd name="connsiteY9" fmla="*/ 79284 h 534601"/>
                <a:gd name="connsiteX10" fmla="*/ 782261 w 3340467"/>
                <a:gd name="connsiteY10" fmla="*/ 89855 h 534601"/>
                <a:gd name="connsiteX11" fmla="*/ 798118 w 3340467"/>
                <a:gd name="connsiteY11" fmla="*/ 95140 h 534601"/>
                <a:gd name="connsiteX12" fmla="*/ 824545 w 3340467"/>
                <a:gd name="connsiteY12" fmla="*/ 110997 h 534601"/>
                <a:gd name="connsiteX13" fmla="*/ 872115 w 3340467"/>
                <a:gd name="connsiteY13" fmla="*/ 137425 h 534601"/>
                <a:gd name="connsiteX14" fmla="*/ 909114 w 3340467"/>
                <a:gd name="connsiteY14" fmla="*/ 163853 h 534601"/>
                <a:gd name="connsiteX15" fmla="*/ 940828 w 3340467"/>
                <a:gd name="connsiteY15" fmla="*/ 184995 h 534601"/>
                <a:gd name="connsiteX16" fmla="*/ 988397 w 3340467"/>
                <a:gd name="connsiteY16" fmla="*/ 216708 h 534601"/>
                <a:gd name="connsiteX17" fmla="*/ 1057110 w 3340467"/>
                <a:gd name="connsiteY17" fmla="*/ 269564 h 534601"/>
                <a:gd name="connsiteX18" fmla="*/ 1072966 w 3340467"/>
                <a:gd name="connsiteY18" fmla="*/ 280135 h 534601"/>
                <a:gd name="connsiteX19" fmla="*/ 1099394 w 3340467"/>
                <a:gd name="connsiteY19" fmla="*/ 306562 h 534601"/>
                <a:gd name="connsiteX20" fmla="*/ 1125822 w 3340467"/>
                <a:gd name="connsiteY20" fmla="*/ 332990 h 534601"/>
                <a:gd name="connsiteX21" fmla="*/ 1136393 w 3340467"/>
                <a:gd name="connsiteY21" fmla="*/ 348847 h 534601"/>
                <a:gd name="connsiteX22" fmla="*/ 1152249 w 3340467"/>
                <a:gd name="connsiteY22" fmla="*/ 359418 h 534601"/>
                <a:gd name="connsiteX23" fmla="*/ 1162821 w 3340467"/>
                <a:gd name="connsiteY23" fmla="*/ 369989 h 534601"/>
                <a:gd name="connsiteX24" fmla="*/ 1183963 w 3340467"/>
                <a:gd name="connsiteY24" fmla="*/ 396417 h 534601"/>
                <a:gd name="connsiteX25" fmla="*/ 1215676 w 3340467"/>
                <a:gd name="connsiteY25" fmla="*/ 443987 h 534601"/>
                <a:gd name="connsiteX26" fmla="*/ 1231533 w 3340467"/>
                <a:gd name="connsiteY26" fmla="*/ 459843 h 534601"/>
                <a:gd name="connsiteX27" fmla="*/ 1242104 w 3340467"/>
                <a:gd name="connsiteY27" fmla="*/ 475700 h 534601"/>
                <a:gd name="connsiteX28" fmla="*/ 1268532 w 3340467"/>
                <a:gd name="connsiteY28" fmla="*/ 496842 h 534601"/>
                <a:gd name="connsiteX29" fmla="*/ 1390099 w 3340467"/>
                <a:gd name="connsiteY29" fmla="*/ 533841 h 534601"/>
                <a:gd name="connsiteX30" fmla="*/ 1458811 w 3340467"/>
                <a:gd name="connsiteY30" fmla="*/ 470414 h 534601"/>
                <a:gd name="connsiteX31" fmla="*/ 1532809 w 3340467"/>
                <a:gd name="connsiteY31" fmla="*/ 385846 h 534601"/>
                <a:gd name="connsiteX32" fmla="*/ 1564522 w 3340467"/>
                <a:gd name="connsiteY32" fmla="*/ 359418 h 534601"/>
                <a:gd name="connsiteX33" fmla="*/ 1596236 w 3340467"/>
                <a:gd name="connsiteY33" fmla="*/ 348847 h 534601"/>
                <a:gd name="connsiteX34" fmla="*/ 1612092 w 3340467"/>
                <a:gd name="connsiteY34" fmla="*/ 343561 h 534601"/>
                <a:gd name="connsiteX35" fmla="*/ 1654377 w 3340467"/>
                <a:gd name="connsiteY35" fmla="*/ 348847 h 534601"/>
                <a:gd name="connsiteX36" fmla="*/ 1670233 w 3340467"/>
                <a:gd name="connsiteY36" fmla="*/ 359418 h 534601"/>
                <a:gd name="connsiteX37" fmla="*/ 1686090 w 3340467"/>
                <a:gd name="connsiteY37" fmla="*/ 364703 h 534601"/>
                <a:gd name="connsiteX38" fmla="*/ 1728374 w 3340467"/>
                <a:gd name="connsiteY38" fmla="*/ 401702 h 534601"/>
                <a:gd name="connsiteX39" fmla="*/ 1744231 w 3340467"/>
                <a:gd name="connsiteY39" fmla="*/ 417559 h 534601"/>
                <a:gd name="connsiteX40" fmla="*/ 1775944 w 3340467"/>
                <a:gd name="connsiteY40" fmla="*/ 438701 h 534601"/>
                <a:gd name="connsiteX41" fmla="*/ 1807658 w 3340467"/>
                <a:gd name="connsiteY41" fmla="*/ 465129 h 534601"/>
                <a:gd name="connsiteX42" fmla="*/ 1834085 w 3340467"/>
                <a:gd name="connsiteY42" fmla="*/ 491557 h 534601"/>
                <a:gd name="connsiteX43" fmla="*/ 1865799 w 3340467"/>
                <a:gd name="connsiteY43" fmla="*/ 502128 h 534601"/>
                <a:gd name="connsiteX44" fmla="*/ 1881655 w 3340467"/>
                <a:gd name="connsiteY44" fmla="*/ 512699 h 534601"/>
                <a:gd name="connsiteX45" fmla="*/ 1884794 w 3340467"/>
                <a:gd name="connsiteY45" fmla="*/ 523270 h 534601"/>
                <a:gd name="connsiteX46" fmla="*/ 1931785 w 3340467"/>
                <a:gd name="connsiteY46" fmla="*/ 524083 h 534601"/>
                <a:gd name="connsiteX47" fmla="*/ 1952405 w 3340467"/>
                <a:gd name="connsiteY47" fmla="*/ 496842 h 534601"/>
                <a:gd name="connsiteX48" fmla="*/ 1995790 w 3340467"/>
                <a:gd name="connsiteY48" fmla="*/ 476224 h 534601"/>
                <a:gd name="connsiteX49" fmla="*/ 2019837 w 3340467"/>
                <a:gd name="connsiteY49" fmla="*/ 454558 h 534601"/>
                <a:gd name="connsiteX50" fmla="*/ 2042837 w 3340467"/>
                <a:gd name="connsiteY50" fmla="*/ 420464 h 534601"/>
                <a:gd name="connsiteX51" fmla="*/ 2061364 w 3340467"/>
                <a:gd name="connsiteY51" fmla="*/ 401702 h 534601"/>
                <a:gd name="connsiteX52" fmla="*/ 2108934 w 3340467"/>
                <a:gd name="connsiteY52" fmla="*/ 369989 h 534601"/>
                <a:gd name="connsiteX53" fmla="*/ 2156504 w 3340467"/>
                <a:gd name="connsiteY53" fmla="*/ 417559 h 534601"/>
                <a:gd name="connsiteX54" fmla="*/ 2172360 w 3340467"/>
                <a:gd name="connsiteY54" fmla="*/ 422845 h 534601"/>
                <a:gd name="connsiteX55" fmla="*/ 2204074 w 3340467"/>
                <a:gd name="connsiteY55" fmla="*/ 443987 h 534601"/>
                <a:gd name="connsiteX56" fmla="*/ 2219930 w 3340467"/>
                <a:gd name="connsiteY56" fmla="*/ 454558 h 534601"/>
                <a:gd name="connsiteX57" fmla="*/ 2251644 w 3340467"/>
                <a:gd name="connsiteY57" fmla="*/ 465129 h 534601"/>
                <a:gd name="connsiteX58" fmla="*/ 2267500 w 3340467"/>
                <a:gd name="connsiteY58" fmla="*/ 470414 h 534601"/>
                <a:gd name="connsiteX59" fmla="*/ 2304499 w 3340467"/>
                <a:gd name="connsiteY59" fmla="*/ 459843 h 534601"/>
                <a:gd name="connsiteX60" fmla="*/ 2336212 w 3340467"/>
                <a:gd name="connsiteY60" fmla="*/ 438701 h 534601"/>
                <a:gd name="connsiteX61" fmla="*/ 2357355 w 3340467"/>
                <a:gd name="connsiteY61" fmla="*/ 412273 h 534601"/>
                <a:gd name="connsiteX62" fmla="*/ 2373211 w 3340467"/>
                <a:gd name="connsiteY62" fmla="*/ 406988 h 534601"/>
                <a:gd name="connsiteX63" fmla="*/ 2420781 w 3340467"/>
                <a:gd name="connsiteY63" fmla="*/ 417559 h 534601"/>
                <a:gd name="connsiteX64" fmla="*/ 2452495 w 3340467"/>
                <a:gd name="connsiteY64" fmla="*/ 438701 h 534601"/>
                <a:gd name="connsiteX65" fmla="*/ 2484208 w 3340467"/>
                <a:gd name="connsiteY65" fmla="*/ 449272 h 534601"/>
                <a:gd name="connsiteX66" fmla="*/ 2500065 w 3340467"/>
                <a:gd name="connsiteY66" fmla="*/ 454558 h 534601"/>
                <a:gd name="connsiteX67" fmla="*/ 2515921 w 3340467"/>
                <a:gd name="connsiteY67" fmla="*/ 459843 h 534601"/>
                <a:gd name="connsiteX68" fmla="*/ 2574062 w 3340467"/>
                <a:gd name="connsiteY68" fmla="*/ 443987 h 534601"/>
                <a:gd name="connsiteX69" fmla="*/ 2605775 w 3340467"/>
                <a:gd name="connsiteY69" fmla="*/ 433416 h 534601"/>
                <a:gd name="connsiteX70" fmla="*/ 2653345 w 3340467"/>
                <a:gd name="connsiteY70" fmla="*/ 443987 h 534601"/>
                <a:gd name="connsiteX71" fmla="*/ 2685059 w 3340467"/>
                <a:gd name="connsiteY71" fmla="*/ 459843 h 534601"/>
                <a:gd name="connsiteX72" fmla="*/ 2743200 w 3340467"/>
                <a:gd name="connsiteY72" fmla="*/ 443987 h 534601"/>
                <a:gd name="connsiteX73" fmla="*/ 2759056 w 3340467"/>
                <a:gd name="connsiteY73" fmla="*/ 438701 h 534601"/>
                <a:gd name="connsiteX74" fmla="*/ 2796055 w 3340467"/>
                <a:gd name="connsiteY74" fmla="*/ 454558 h 534601"/>
                <a:gd name="connsiteX75" fmla="*/ 2827769 w 3340467"/>
                <a:gd name="connsiteY75" fmla="*/ 465129 h 534601"/>
                <a:gd name="connsiteX76" fmla="*/ 2907052 w 3340467"/>
                <a:gd name="connsiteY76" fmla="*/ 449272 h 534601"/>
                <a:gd name="connsiteX77" fmla="*/ 2922908 w 3340467"/>
                <a:gd name="connsiteY77" fmla="*/ 438701 h 534601"/>
                <a:gd name="connsiteX78" fmla="*/ 2965193 w 3340467"/>
                <a:gd name="connsiteY78" fmla="*/ 449272 h 534601"/>
                <a:gd name="connsiteX79" fmla="*/ 2991621 w 3340467"/>
                <a:gd name="connsiteY79" fmla="*/ 470414 h 534601"/>
                <a:gd name="connsiteX80" fmla="*/ 3060333 w 3340467"/>
                <a:gd name="connsiteY80" fmla="*/ 454558 h 534601"/>
                <a:gd name="connsiteX81" fmla="*/ 3076189 w 3340467"/>
                <a:gd name="connsiteY81" fmla="*/ 449272 h 534601"/>
                <a:gd name="connsiteX82" fmla="*/ 3092046 w 3340467"/>
                <a:gd name="connsiteY82" fmla="*/ 443987 h 534601"/>
                <a:gd name="connsiteX83" fmla="*/ 3166044 w 3340467"/>
                <a:gd name="connsiteY83" fmla="*/ 459843 h 534601"/>
                <a:gd name="connsiteX84" fmla="*/ 3181900 w 3340467"/>
                <a:gd name="connsiteY84" fmla="*/ 465129 h 534601"/>
                <a:gd name="connsiteX85" fmla="*/ 3203043 w 3340467"/>
                <a:gd name="connsiteY85" fmla="*/ 459843 h 534601"/>
                <a:gd name="connsiteX86" fmla="*/ 3234756 w 3340467"/>
                <a:gd name="connsiteY86" fmla="*/ 438701 h 534601"/>
                <a:gd name="connsiteX87" fmla="*/ 3250612 w 3340467"/>
                <a:gd name="connsiteY87" fmla="*/ 449272 h 534601"/>
                <a:gd name="connsiteX88" fmla="*/ 3261184 w 3340467"/>
                <a:gd name="connsiteY88" fmla="*/ 459843 h 534601"/>
                <a:gd name="connsiteX89" fmla="*/ 3277040 w 3340467"/>
                <a:gd name="connsiteY89" fmla="*/ 465129 h 534601"/>
                <a:gd name="connsiteX90" fmla="*/ 3292897 w 3340467"/>
                <a:gd name="connsiteY90" fmla="*/ 459843 h 534601"/>
                <a:gd name="connsiteX91" fmla="*/ 3308754 w 3340467"/>
                <a:gd name="connsiteY91" fmla="*/ 449272 h 534601"/>
                <a:gd name="connsiteX92" fmla="*/ 3340467 w 3340467"/>
                <a:gd name="connsiteY92" fmla="*/ 449272 h 534601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686090 w 3340467"/>
                <a:gd name="connsiteY36" fmla="*/ 364703 h 539670"/>
                <a:gd name="connsiteX37" fmla="*/ 1728374 w 3340467"/>
                <a:gd name="connsiteY37" fmla="*/ 401702 h 539670"/>
                <a:gd name="connsiteX38" fmla="*/ 1744231 w 3340467"/>
                <a:gd name="connsiteY38" fmla="*/ 417559 h 539670"/>
                <a:gd name="connsiteX39" fmla="*/ 1775944 w 3340467"/>
                <a:gd name="connsiteY39" fmla="*/ 438701 h 539670"/>
                <a:gd name="connsiteX40" fmla="*/ 1807658 w 3340467"/>
                <a:gd name="connsiteY40" fmla="*/ 465129 h 539670"/>
                <a:gd name="connsiteX41" fmla="*/ 1834085 w 3340467"/>
                <a:gd name="connsiteY41" fmla="*/ 491557 h 539670"/>
                <a:gd name="connsiteX42" fmla="*/ 1865799 w 3340467"/>
                <a:gd name="connsiteY42" fmla="*/ 502128 h 539670"/>
                <a:gd name="connsiteX43" fmla="*/ 1881655 w 3340467"/>
                <a:gd name="connsiteY43" fmla="*/ 512699 h 539670"/>
                <a:gd name="connsiteX44" fmla="*/ 1884794 w 3340467"/>
                <a:gd name="connsiteY44" fmla="*/ 523270 h 539670"/>
                <a:gd name="connsiteX45" fmla="*/ 1931785 w 3340467"/>
                <a:gd name="connsiteY45" fmla="*/ 524083 h 539670"/>
                <a:gd name="connsiteX46" fmla="*/ 1952405 w 3340467"/>
                <a:gd name="connsiteY46" fmla="*/ 496842 h 539670"/>
                <a:gd name="connsiteX47" fmla="*/ 1995790 w 3340467"/>
                <a:gd name="connsiteY47" fmla="*/ 476224 h 539670"/>
                <a:gd name="connsiteX48" fmla="*/ 2019837 w 3340467"/>
                <a:gd name="connsiteY48" fmla="*/ 454558 h 539670"/>
                <a:gd name="connsiteX49" fmla="*/ 2042837 w 3340467"/>
                <a:gd name="connsiteY49" fmla="*/ 420464 h 539670"/>
                <a:gd name="connsiteX50" fmla="*/ 2061364 w 3340467"/>
                <a:gd name="connsiteY50" fmla="*/ 401702 h 539670"/>
                <a:gd name="connsiteX51" fmla="*/ 2108934 w 3340467"/>
                <a:gd name="connsiteY51" fmla="*/ 369989 h 539670"/>
                <a:gd name="connsiteX52" fmla="*/ 2156504 w 3340467"/>
                <a:gd name="connsiteY52" fmla="*/ 417559 h 539670"/>
                <a:gd name="connsiteX53" fmla="*/ 2172360 w 3340467"/>
                <a:gd name="connsiteY53" fmla="*/ 422845 h 539670"/>
                <a:gd name="connsiteX54" fmla="*/ 2204074 w 3340467"/>
                <a:gd name="connsiteY54" fmla="*/ 443987 h 539670"/>
                <a:gd name="connsiteX55" fmla="*/ 2219930 w 3340467"/>
                <a:gd name="connsiteY55" fmla="*/ 454558 h 539670"/>
                <a:gd name="connsiteX56" fmla="*/ 2251644 w 3340467"/>
                <a:gd name="connsiteY56" fmla="*/ 465129 h 539670"/>
                <a:gd name="connsiteX57" fmla="*/ 2267500 w 3340467"/>
                <a:gd name="connsiteY57" fmla="*/ 470414 h 539670"/>
                <a:gd name="connsiteX58" fmla="*/ 2304499 w 3340467"/>
                <a:gd name="connsiteY58" fmla="*/ 459843 h 539670"/>
                <a:gd name="connsiteX59" fmla="*/ 2336212 w 3340467"/>
                <a:gd name="connsiteY59" fmla="*/ 438701 h 539670"/>
                <a:gd name="connsiteX60" fmla="*/ 2357355 w 3340467"/>
                <a:gd name="connsiteY60" fmla="*/ 412273 h 539670"/>
                <a:gd name="connsiteX61" fmla="*/ 2373211 w 3340467"/>
                <a:gd name="connsiteY61" fmla="*/ 406988 h 539670"/>
                <a:gd name="connsiteX62" fmla="*/ 2420781 w 3340467"/>
                <a:gd name="connsiteY62" fmla="*/ 417559 h 539670"/>
                <a:gd name="connsiteX63" fmla="*/ 2452495 w 3340467"/>
                <a:gd name="connsiteY63" fmla="*/ 438701 h 539670"/>
                <a:gd name="connsiteX64" fmla="*/ 2484208 w 3340467"/>
                <a:gd name="connsiteY64" fmla="*/ 449272 h 539670"/>
                <a:gd name="connsiteX65" fmla="*/ 2500065 w 3340467"/>
                <a:gd name="connsiteY65" fmla="*/ 454558 h 539670"/>
                <a:gd name="connsiteX66" fmla="*/ 2515921 w 3340467"/>
                <a:gd name="connsiteY66" fmla="*/ 459843 h 539670"/>
                <a:gd name="connsiteX67" fmla="*/ 2574062 w 3340467"/>
                <a:gd name="connsiteY67" fmla="*/ 443987 h 539670"/>
                <a:gd name="connsiteX68" fmla="*/ 2605775 w 3340467"/>
                <a:gd name="connsiteY68" fmla="*/ 433416 h 539670"/>
                <a:gd name="connsiteX69" fmla="*/ 2653345 w 3340467"/>
                <a:gd name="connsiteY69" fmla="*/ 443987 h 539670"/>
                <a:gd name="connsiteX70" fmla="*/ 2685059 w 3340467"/>
                <a:gd name="connsiteY70" fmla="*/ 459843 h 539670"/>
                <a:gd name="connsiteX71" fmla="*/ 2743200 w 3340467"/>
                <a:gd name="connsiteY71" fmla="*/ 443987 h 539670"/>
                <a:gd name="connsiteX72" fmla="*/ 2759056 w 3340467"/>
                <a:gd name="connsiteY72" fmla="*/ 438701 h 539670"/>
                <a:gd name="connsiteX73" fmla="*/ 2796055 w 3340467"/>
                <a:gd name="connsiteY73" fmla="*/ 454558 h 539670"/>
                <a:gd name="connsiteX74" fmla="*/ 2827769 w 3340467"/>
                <a:gd name="connsiteY74" fmla="*/ 465129 h 539670"/>
                <a:gd name="connsiteX75" fmla="*/ 2907052 w 3340467"/>
                <a:gd name="connsiteY75" fmla="*/ 449272 h 539670"/>
                <a:gd name="connsiteX76" fmla="*/ 2922908 w 3340467"/>
                <a:gd name="connsiteY76" fmla="*/ 438701 h 539670"/>
                <a:gd name="connsiteX77" fmla="*/ 2965193 w 3340467"/>
                <a:gd name="connsiteY77" fmla="*/ 449272 h 539670"/>
                <a:gd name="connsiteX78" fmla="*/ 2991621 w 3340467"/>
                <a:gd name="connsiteY78" fmla="*/ 470414 h 539670"/>
                <a:gd name="connsiteX79" fmla="*/ 3060333 w 3340467"/>
                <a:gd name="connsiteY79" fmla="*/ 454558 h 539670"/>
                <a:gd name="connsiteX80" fmla="*/ 3076189 w 3340467"/>
                <a:gd name="connsiteY80" fmla="*/ 449272 h 539670"/>
                <a:gd name="connsiteX81" fmla="*/ 3092046 w 3340467"/>
                <a:gd name="connsiteY81" fmla="*/ 443987 h 539670"/>
                <a:gd name="connsiteX82" fmla="*/ 3166044 w 3340467"/>
                <a:gd name="connsiteY82" fmla="*/ 459843 h 539670"/>
                <a:gd name="connsiteX83" fmla="*/ 3181900 w 3340467"/>
                <a:gd name="connsiteY83" fmla="*/ 465129 h 539670"/>
                <a:gd name="connsiteX84" fmla="*/ 3203043 w 3340467"/>
                <a:gd name="connsiteY84" fmla="*/ 459843 h 539670"/>
                <a:gd name="connsiteX85" fmla="*/ 3234756 w 3340467"/>
                <a:gd name="connsiteY85" fmla="*/ 438701 h 539670"/>
                <a:gd name="connsiteX86" fmla="*/ 3250612 w 3340467"/>
                <a:gd name="connsiteY86" fmla="*/ 449272 h 539670"/>
                <a:gd name="connsiteX87" fmla="*/ 3261184 w 3340467"/>
                <a:gd name="connsiteY87" fmla="*/ 459843 h 539670"/>
                <a:gd name="connsiteX88" fmla="*/ 3277040 w 3340467"/>
                <a:gd name="connsiteY88" fmla="*/ 465129 h 539670"/>
                <a:gd name="connsiteX89" fmla="*/ 3292897 w 3340467"/>
                <a:gd name="connsiteY89" fmla="*/ 459843 h 539670"/>
                <a:gd name="connsiteX90" fmla="*/ 3308754 w 3340467"/>
                <a:gd name="connsiteY90" fmla="*/ 449272 h 539670"/>
                <a:gd name="connsiteX91" fmla="*/ 3340467 w 3340467"/>
                <a:gd name="connsiteY9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728374 w 3340467"/>
                <a:gd name="connsiteY36" fmla="*/ 401702 h 539670"/>
                <a:gd name="connsiteX37" fmla="*/ 1744231 w 3340467"/>
                <a:gd name="connsiteY37" fmla="*/ 417559 h 539670"/>
                <a:gd name="connsiteX38" fmla="*/ 1775944 w 3340467"/>
                <a:gd name="connsiteY38" fmla="*/ 438701 h 539670"/>
                <a:gd name="connsiteX39" fmla="*/ 1807658 w 3340467"/>
                <a:gd name="connsiteY39" fmla="*/ 465129 h 539670"/>
                <a:gd name="connsiteX40" fmla="*/ 1834085 w 3340467"/>
                <a:gd name="connsiteY40" fmla="*/ 491557 h 539670"/>
                <a:gd name="connsiteX41" fmla="*/ 1865799 w 3340467"/>
                <a:gd name="connsiteY41" fmla="*/ 502128 h 539670"/>
                <a:gd name="connsiteX42" fmla="*/ 1881655 w 3340467"/>
                <a:gd name="connsiteY42" fmla="*/ 512699 h 539670"/>
                <a:gd name="connsiteX43" fmla="*/ 1884794 w 3340467"/>
                <a:gd name="connsiteY43" fmla="*/ 523270 h 539670"/>
                <a:gd name="connsiteX44" fmla="*/ 1931785 w 3340467"/>
                <a:gd name="connsiteY44" fmla="*/ 524083 h 539670"/>
                <a:gd name="connsiteX45" fmla="*/ 1952405 w 3340467"/>
                <a:gd name="connsiteY45" fmla="*/ 496842 h 539670"/>
                <a:gd name="connsiteX46" fmla="*/ 1995790 w 3340467"/>
                <a:gd name="connsiteY46" fmla="*/ 476224 h 539670"/>
                <a:gd name="connsiteX47" fmla="*/ 2019837 w 3340467"/>
                <a:gd name="connsiteY47" fmla="*/ 454558 h 539670"/>
                <a:gd name="connsiteX48" fmla="*/ 2042837 w 3340467"/>
                <a:gd name="connsiteY48" fmla="*/ 420464 h 539670"/>
                <a:gd name="connsiteX49" fmla="*/ 2061364 w 3340467"/>
                <a:gd name="connsiteY49" fmla="*/ 401702 h 539670"/>
                <a:gd name="connsiteX50" fmla="*/ 2108934 w 3340467"/>
                <a:gd name="connsiteY50" fmla="*/ 369989 h 539670"/>
                <a:gd name="connsiteX51" fmla="*/ 2156504 w 3340467"/>
                <a:gd name="connsiteY51" fmla="*/ 417559 h 539670"/>
                <a:gd name="connsiteX52" fmla="*/ 2172360 w 3340467"/>
                <a:gd name="connsiteY52" fmla="*/ 422845 h 539670"/>
                <a:gd name="connsiteX53" fmla="*/ 2204074 w 3340467"/>
                <a:gd name="connsiteY53" fmla="*/ 443987 h 539670"/>
                <a:gd name="connsiteX54" fmla="*/ 2219930 w 3340467"/>
                <a:gd name="connsiteY54" fmla="*/ 454558 h 539670"/>
                <a:gd name="connsiteX55" fmla="*/ 2251644 w 3340467"/>
                <a:gd name="connsiteY55" fmla="*/ 465129 h 539670"/>
                <a:gd name="connsiteX56" fmla="*/ 2267500 w 3340467"/>
                <a:gd name="connsiteY56" fmla="*/ 470414 h 539670"/>
                <a:gd name="connsiteX57" fmla="*/ 2304499 w 3340467"/>
                <a:gd name="connsiteY57" fmla="*/ 459843 h 539670"/>
                <a:gd name="connsiteX58" fmla="*/ 2336212 w 3340467"/>
                <a:gd name="connsiteY58" fmla="*/ 438701 h 539670"/>
                <a:gd name="connsiteX59" fmla="*/ 2357355 w 3340467"/>
                <a:gd name="connsiteY59" fmla="*/ 412273 h 539670"/>
                <a:gd name="connsiteX60" fmla="*/ 2373211 w 3340467"/>
                <a:gd name="connsiteY60" fmla="*/ 406988 h 539670"/>
                <a:gd name="connsiteX61" fmla="*/ 2420781 w 3340467"/>
                <a:gd name="connsiteY61" fmla="*/ 417559 h 539670"/>
                <a:gd name="connsiteX62" fmla="*/ 2452495 w 3340467"/>
                <a:gd name="connsiteY62" fmla="*/ 438701 h 539670"/>
                <a:gd name="connsiteX63" fmla="*/ 2484208 w 3340467"/>
                <a:gd name="connsiteY63" fmla="*/ 449272 h 539670"/>
                <a:gd name="connsiteX64" fmla="*/ 2500065 w 3340467"/>
                <a:gd name="connsiteY64" fmla="*/ 454558 h 539670"/>
                <a:gd name="connsiteX65" fmla="*/ 2515921 w 3340467"/>
                <a:gd name="connsiteY65" fmla="*/ 459843 h 539670"/>
                <a:gd name="connsiteX66" fmla="*/ 2574062 w 3340467"/>
                <a:gd name="connsiteY66" fmla="*/ 443987 h 539670"/>
                <a:gd name="connsiteX67" fmla="*/ 2605775 w 3340467"/>
                <a:gd name="connsiteY67" fmla="*/ 433416 h 539670"/>
                <a:gd name="connsiteX68" fmla="*/ 2653345 w 3340467"/>
                <a:gd name="connsiteY68" fmla="*/ 443987 h 539670"/>
                <a:gd name="connsiteX69" fmla="*/ 2685059 w 3340467"/>
                <a:gd name="connsiteY69" fmla="*/ 459843 h 539670"/>
                <a:gd name="connsiteX70" fmla="*/ 2743200 w 3340467"/>
                <a:gd name="connsiteY70" fmla="*/ 443987 h 539670"/>
                <a:gd name="connsiteX71" fmla="*/ 2759056 w 3340467"/>
                <a:gd name="connsiteY71" fmla="*/ 438701 h 539670"/>
                <a:gd name="connsiteX72" fmla="*/ 2796055 w 3340467"/>
                <a:gd name="connsiteY72" fmla="*/ 454558 h 539670"/>
                <a:gd name="connsiteX73" fmla="*/ 2827769 w 3340467"/>
                <a:gd name="connsiteY73" fmla="*/ 465129 h 539670"/>
                <a:gd name="connsiteX74" fmla="*/ 2907052 w 3340467"/>
                <a:gd name="connsiteY74" fmla="*/ 449272 h 539670"/>
                <a:gd name="connsiteX75" fmla="*/ 2922908 w 3340467"/>
                <a:gd name="connsiteY75" fmla="*/ 438701 h 539670"/>
                <a:gd name="connsiteX76" fmla="*/ 2965193 w 3340467"/>
                <a:gd name="connsiteY76" fmla="*/ 449272 h 539670"/>
                <a:gd name="connsiteX77" fmla="*/ 2991621 w 3340467"/>
                <a:gd name="connsiteY77" fmla="*/ 470414 h 539670"/>
                <a:gd name="connsiteX78" fmla="*/ 3060333 w 3340467"/>
                <a:gd name="connsiteY78" fmla="*/ 454558 h 539670"/>
                <a:gd name="connsiteX79" fmla="*/ 3076189 w 3340467"/>
                <a:gd name="connsiteY79" fmla="*/ 449272 h 539670"/>
                <a:gd name="connsiteX80" fmla="*/ 3092046 w 3340467"/>
                <a:gd name="connsiteY80" fmla="*/ 443987 h 539670"/>
                <a:gd name="connsiteX81" fmla="*/ 3166044 w 3340467"/>
                <a:gd name="connsiteY81" fmla="*/ 459843 h 539670"/>
                <a:gd name="connsiteX82" fmla="*/ 3181900 w 3340467"/>
                <a:gd name="connsiteY82" fmla="*/ 465129 h 539670"/>
                <a:gd name="connsiteX83" fmla="*/ 3203043 w 3340467"/>
                <a:gd name="connsiteY83" fmla="*/ 459843 h 539670"/>
                <a:gd name="connsiteX84" fmla="*/ 3234756 w 3340467"/>
                <a:gd name="connsiteY84" fmla="*/ 438701 h 539670"/>
                <a:gd name="connsiteX85" fmla="*/ 3250612 w 3340467"/>
                <a:gd name="connsiteY85" fmla="*/ 449272 h 539670"/>
                <a:gd name="connsiteX86" fmla="*/ 3261184 w 3340467"/>
                <a:gd name="connsiteY86" fmla="*/ 459843 h 539670"/>
                <a:gd name="connsiteX87" fmla="*/ 3277040 w 3340467"/>
                <a:gd name="connsiteY87" fmla="*/ 465129 h 539670"/>
                <a:gd name="connsiteX88" fmla="*/ 3292897 w 3340467"/>
                <a:gd name="connsiteY88" fmla="*/ 459843 h 539670"/>
                <a:gd name="connsiteX89" fmla="*/ 3308754 w 3340467"/>
                <a:gd name="connsiteY89" fmla="*/ 449272 h 539670"/>
                <a:gd name="connsiteX90" fmla="*/ 3340467 w 3340467"/>
                <a:gd name="connsiteY9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34085 w 3340467"/>
                <a:gd name="connsiteY39" fmla="*/ 491557 h 539670"/>
                <a:gd name="connsiteX40" fmla="*/ 1865799 w 3340467"/>
                <a:gd name="connsiteY40" fmla="*/ 502128 h 539670"/>
                <a:gd name="connsiteX41" fmla="*/ 1881655 w 3340467"/>
                <a:gd name="connsiteY41" fmla="*/ 512699 h 539670"/>
                <a:gd name="connsiteX42" fmla="*/ 1884794 w 3340467"/>
                <a:gd name="connsiteY42" fmla="*/ 523270 h 539670"/>
                <a:gd name="connsiteX43" fmla="*/ 1931785 w 3340467"/>
                <a:gd name="connsiteY43" fmla="*/ 524083 h 539670"/>
                <a:gd name="connsiteX44" fmla="*/ 1952405 w 3340467"/>
                <a:gd name="connsiteY44" fmla="*/ 496842 h 539670"/>
                <a:gd name="connsiteX45" fmla="*/ 1995790 w 3340467"/>
                <a:gd name="connsiteY45" fmla="*/ 476224 h 539670"/>
                <a:gd name="connsiteX46" fmla="*/ 2019837 w 3340467"/>
                <a:gd name="connsiteY46" fmla="*/ 454558 h 539670"/>
                <a:gd name="connsiteX47" fmla="*/ 2042837 w 3340467"/>
                <a:gd name="connsiteY47" fmla="*/ 420464 h 539670"/>
                <a:gd name="connsiteX48" fmla="*/ 2061364 w 3340467"/>
                <a:gd name="connsiteY48" fmla="*/ 401702 h 539670"/>
                <a:gd name="connsiteX49" fmla="*/ 2108934 w 3340467"/>
                <a:gd name="connsiteY49" fmla="*/ 369989 h 539670"/>
                <a:gd name="connsiteX50" fmla="*/ 2156504 w 3340467"/>
                <a:gd name="connsiteY50" fmla="*/ 417559 h 539670"/>
                <a:gd name="connsiteX51" fmla="*/ 2172360 w 3340467"/>
                <a:gd name="connsiteY51" fmla="*/ 422845 h 539670"/>
                <a:gd name="connsiteX52" fmla="*/ 2204074 w 3340467"/>
                <a:gd name="connsiteY52" fmla="*/ 443987 h 539670"/>
                <a:gd name="connsiteX53" fmla="*/ 2219930 w 3340467"/>
                <a:gd name="connsiteY53" fmla="*/ 454558 h 539670"/>
                <a:gd name="connsiteX54" fmla="*/ 2251644 w 3340467"/>
                <a:gd name="connsiteY54" fmla="*/ 465129 h 539670"/>
                <a:gd name="connsiteX55" fmla="*/ 2267500 w 3340467"/>
                <a:gd name="connsiteY55" fmla="*/ 470414 h 539670"/>
                <a:gd name="connsiteX56" fmla="*/ 2304499 w 3340467"/>
                <a:gd name="connsiteY56" fmla="*/ 459843 h 539670"/>
                <a:gd name="connsiteX57" fmla="*/ 2336212 w 3340467"/>
                <a:gd name="connsiteY57" fmla="*/ 438701 h 539670"/>
                <a:gd name="connsiteX58" fmla="*/ 2357355 w 3340467"/>
                <a:gd name="connsiteY58" fmla="*/ 412273 h 539670"/>
                <a:gd name="connsiteX59" fmla="*/ 2373211 w 3340467"/>
                <a:gd name="connsiteY59" fmla="*/ 406988 h 539670"/>
                <a:gd name="connsiteX60" fmla="*/ 2420781 w 3340467"/>
                <a:gd name="connsiteY60" fmla="*/ 417559 h 539670"/>
                <a:gd name="connsiteX61" fmla="*/ 2452495 w 3340467"/>
                <a:gd name="connsiteY61" fmla="*/ 438701 h 539670"/>
                <a:gd name="connsiteX62" fmla="*/ 2484208 w 3340467"/>
                <a:gd name="connsiteY62" fmla="*/ 449272 h 539670"/>
                <a:gd name="connsiteX63" fmla="*/ 2500065 w 3340467"/>
                <a:gd name="connsiteY63" fmla="*/ 454558 h 539670"/>
                <a:gd name="connsiteX64" fmla="*/ 2515921 w 3340467"/>
                <a:gd name="connsiteY64" fmla="*/ 459843 h 539670"/>
                <a:gd name="connsiteX65" fmla="*/ 2574062 w 3340467"/>
                <a:gd name="connsiteY65" fmla="*/ 443987 h 539670"/>
                <a:gd name="connsiteX66" fmla="*/ 2605775 w 3340467"/>
                <a:gd name="connsiteY66" fmla="*/ 433416 h 539670"/>
                <a:gd name="connsiteX67" fmla="*/ 2653345 w 3340467"/>
                <a:gd name="connsiteY67" fmla="*/ 443987 h 539670"/>
                <a:gd name="connsiteX68" fmla="*/ 2685059 w 3340467"/>
                <a:gd name="connsiteY68" fmla="*/ 459843 h 539670"/>
                <a:gd name="connsiteX69" fmla="*/ 2743200 w 3340467"/>
                <a:gd name="connsiteY69" fmla="*/ 443987 h 539670"/>
                <a:gd name="connsiteX70" fmla="*/ 2759056 w 3340467"/>
                <a:gd name="connsiteY70" fmla="*/ 438701 h 539670"/>
                <a:gd name="connsiteX71" fmla="*/ 2796055 w 3340467"/>
                <a:gd name="connsiteY71" fmla="*/ 454558 h 539670"/>
                <a:gd name="connsiteX72" fmla="*/ 2827769 w 3340467"/>
                <a:gd name="connsiteY72" fmla="*/ 465129 h 539670"/>
                <a:gd name="connsiteX73" fmla="*/ 2907052 w 3340467"/>
                <a:gd name="connsiteY73" fmla="*/ 449272 h 539670"/>
                <a:gd name="connsiteX74" fmla="*/ 2922908 w 3340467"/>
                <a:gd name="connsiteY74" fmla="*/ 438701 h 539670"/>
                <a:gd name="connsiteX75" fmla="*/ 2965193 w 3340467"/>
                <a:gd name="connsiteY75" fmla="*/ 449272 h 539670"/>
                <a:gd name="connsiteX76" fmla="*/ 2991621 w 3340467"/>
                <a:gd name="connsiteY76" fmla="*/ 470414 h 539670"/>
                <a:gd name="connsiteX77" fmla="*/ 3060333 w 3340467"/>
                <a:gd name="connsiteY77" fmla="*/ 454558 h 539670"/>
                <a:gd name="connsiteX78" fmla="*/ 3076189 w 3340467"/>
                <a:gd name="connsiteY78" fmla="*/ 449272 h 539670"/>
                <a:gd name="connsiteX79" fmla="*/ 3092046 w 3340467"/>
                <a:gd name="connsiteY79" fmla="*/ 443987 h 539670"/>
                <a:gd name="connsiteX80" fmla="*/ 3166044 w 3340467"/>
                <a:gd name="connsiteY80" fmla="*/ 459843 h 539670"/>
                <a:gd name="connsiteX81" fmla="*/ 3181900 w 3340467"/>
                <a:gd name="connsiteY81" fmla="*/ 465129 h 539670"/>
                <a:gd name="connsiteX82" fmla="*/ 3203043 w 3340467"/>
                <a:gd name="connsiteY82" fmla="*/ 459843 h 539670"/>
                <a:gd name="connsiteX83" fmla="*/ 3234756 w 3340467"/>
                <a:gd name="connsiteY83" fmla="*/ 438701 h 539670"/>
                <a:gd name="connsiteX84" fmla="*/ 3250612 w 3340467"/>
                <a:gd name="connsiteY84" fmla="*/ 449272 h 539670"/>
                <a:gd name="connsiteX85" fmla="*/ 3261184 w 3340467"/>
                <a:gd name="connsiteY85" fmla="*/ 459843 h 539670"/>
                <a:gd name="connsiteX86" fmla="*/ 3277040 w 3340467"/>
                <a:gd name="connsiteY86" fmla="*/ 465129 h 539670"/>
                <a:gd name="connsiteX87" fmla="*/ 3292897 w 3340467"/>
                <a:gd name="connsiteY87" fmla="*/ 459843 h 539670"/>
                <a:gd name="connsiteX88" fmla="*/ 3308754 w 3340467"/>
                <a:gd name="connsiteY88" fmla="*/ 449272 h 539670"/>
                <a:gd name="connsiteX89" fmla="*/ 3340467 w 3340467"/>
                <a:gd name="connsiteY8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1655 w 3340467"/>
                <a:gd name="connsiteY40" fmla="*/ 512699 h 539670"/>
                <a:gd name="connsiteX41" fmla="*/ 1884794 w 3340467"/>
                <a:gd name="connsiteY41" fmla="*/ 523270 h 539670"/>
                <a:gd name="connsiteX42" fmla="*/ 1931785 w 3340467"/>
                <a:gd name="connsiteY42" fmla="*/ 524083 h 539670"/>
                <a:gd name="connsiteX43" fmla="*/ 1952405 w 3340467"/>
                <a:gd name="connsiteY43" fmla="*/ 496842 h 539670"/>
                <a:gd name="connsiteX44" fmla="*/ 1995790 w 3340467"/>
                <a:gd name="connsiteY44" fmla="*/ 476224 h 539670"/>
                <a:gd name="connsiteX45" fmla="*/ 2019837 w 3340467"/>
                <a:gd name="connsiteY45" fmla="*/ 454558 h 539670"/>
                <a:gd name="connsiteX46" fmla="*/ 2042837 w 3340467"/>
                <a:gd name="connsiteY46" fmla="*/ 420464 h 539670"/>
                <a:gd name="connsiteX47" fmla="*/ 2061364 w 3340467"/>
                <a:gd name="connsiteY47" fmla="*/ 401702 h 539670"/>
                <a:gd name="connsiteX48" fmla="*/ 2108934 w 3340467"/>
                <a:gd name="connsiteY48" fmla="*/ 369989 h 539670"/>
                <a:gd name="connsiteX49" fmla="*/ 2156504 w 3340467"/>
                <a:gd name="connsiteY49" fmla="*/ 417559 h 539670"/>
                <a:gd name="connsiteX50" fmla="*/ 2172360 w 3340467"/>
                <a:gd name="connsiteY50" fmla="*/ 422845 h 539670"/>
                <a:gd name="connsiteX51" fmla="*/ 2204074 w 3340467"/>
                <a:gd name="connsiteY51" fmla="*/ 443987 h 539670"/>
                <a:gd name="connsiteX52" fmla="*/ 2219930 w 3340467"/>
                <a:gd name="connsiteY52" fmla="*/ 454558 h 539670"/>
                <a:gd name="connsiteX53" fmla="*/ 2251644 w 3340467"/>
                <a:gd name="connsiteY53" fmla="*/ 465129 h 539670"/>
                <a:gd name="connsiteX54" fmla="*/ 2267500 w 3340467"/>
                <a:gd name="connsiteY54" fmla="*/ 470414 h 539670"/>
                <a:gd name="connsiteX55" fmla="*/ 2304499 w 3340467"/>
                <a:gd name="connsiteY55" fmla="*/ 459843 h 539670"/>
                <a:gd name="connsiteX56" fmla="*/ 2336212 w 3340467"/>
                <a:gd name="connsiteY56" fmla="*/ 438701 h 539670"/>
                <a:gd name="connsiteX57" fmla="*/ 2357355 w 3340467"/>
                <a:gd name="connsiteY57" fmla="*/ 412273 h 539670"/>
                <a:gd name="connsiteX58" fmla="*/ 2373211 w 3340467"/>
                <a:gd name="connsiteY58" fmla="*/ 406988 h 539670"/>
                <a:gd name="connsiteX59" fmla="*/ 2420781 w 3340467"/>
                <a:gd name="connsiteY59" fmla="*/ 417559 h 539670"/>
                <a:gd name="connsiteX60" fmla="*/ 2452495 w 3340467"/>
                <a:gd name="connsiteY60" fmla="*/ 438701 h 539670"/>
                <a:gd name="connsiteX61" fmla="*/ 2484208 w 3340467"/>
                <a:gd name="connsiteY61" fmla="*/ 449272 h 539670"/>
                <a:gd name="connsiteX62" fmla="*/ 2500065 w 3340467"/>
                <a:gd name="connsiteY62" fmla="*/ 454558 h 539670"/>
                <a:gd name="connsiteX63" fmla="*/ 2515921 w 3340467"/>
                <a:gd name="connsiteY63" fmla="*/ 459843 h 539670"/>
                <a:gd name="connsiteX64" fmla="*/ 2574062 w 3340467"/>
                <a:gd name="connsiteY64" fmla="*/ 443987 h 539670"/>
                <a:gd name="connsiteX65" fmla="*/ 2605775 w 3340467"/>
                <a:gd name="connsiteY65" fmla="*/ 433416 h 539670"/>
                <a:gd name="connsiteX66" fmla="*/ 2653345 w 3340467"/>
                <a:gd name="connsiteY66" fmla="*/ 443987 h 539670"/>
                <a:gd name="connsiteX67" fmla="*/ 2685059 w 3340467"/>
                <a:gd name="connsiteY67" fmla="*/ 459843 h 539670"/>
                <a:gd name="connsiteX68" fmla="*/ 2743200 w 3340467"/>
                <a:gd name="connsiteY68" fmla="*/ 443987 h 539670"/>
                <a:gd name="connsiteX69" fmla="*/ 2759056 w 3340467"/>
                <a:gd name="connsiteY69" fmla="*/ 438701 h 539670"/>
                <a:gd name="connsiteX70" fmla="*/ 2796055 w 3340467"/>
                <a:gd name="connsiteY70" fmla="*/ 454558 h 539670"/>
                <a:gd name="connsiteX71" fmla="*/ 2827769 w 3340467"/>
                <a:gd name="connsiteY71" fmla="*/ 465129 h 539670"/>
                <a:gd name="connsiteX72" fmla="*/ 2907052 w 3340467"/>
                <a:gd name="connsiteY72" fmla="*/ 449272 h 539670"/>
                <a:gd name="connsiteX73" fmla="*/ 2922908 w 3340467"/>
                <a:gd name="connsiteY73" fmla="*/ 438701 h 539670"/>
                <a:gd name="connsiteX74" fmla="*/ 2965193 w 3340467"/>
                <a:gd name="connsiteY74" fmla="*/ 449272 h 539670"/>
                <a:gd name="connsiteX75" fmla="*/ 2991621 w 3340467"/>
                <a:gd name="connsiteY75" fmla="*/ 470414 h 539670"/>
                <a:gd name="connsiteX76" fmla="*/ 3060333 w 3340467"/>
                <a:gd name="connsiteY76" fmla="*/ 454558 h 539670"/>
                <a:gd name="connsiteX77" fmla="*/ 3076189 w 3340467"/>
                <a:gd name="connsiteY77" fmla="*/ 449272 h 539670"/>
                <a:gd name="connsiteX78" fmla="*/ 3092046 w 3340467"/>
                <a:gd name="connsiteY78" fmla="*/ 443987 h 539670"/>
                <a:gd name="connsiteX79" fmla="*/ 3166044 w 3340467"/>
                <a:gd name="connsiteY79" fmla="*/ 459843 h 539670"/>
                <a:gd name="connsiteX80" fmla="*/ 3181900 w 3340467"/>
                <a:gd name="connsiteY80" fmla="*/ 465129 h 539670"/>
                <a:gd name="connsiteX81" fmla="*/ 3203043 w 3340467"/>
                <a:gd name="connsiteY81" fmla="*/ 459843 h 539670"/>
                <a:gd name="connsiteX82" fmla="*/ 3234756 w 3340467"/>
                <a:gd name="connsiteY82" fmla="*/ 438701 h 539670"/>
                <a:gd name="connsiteX83" fmla="*/ 3250612 w 3340467"/>
                <a:gd name="connsiteY83" fmla="*/ 449272 h 539670"/>
                <a:gd name="connsiteX84" fmla="*/ 3261184 w 3340467"/>
                <a:gd name="connsiteY84" fmla="*/ 459843 h 539670"/>
                <a:gd name="connsiteX85" fmla="*/ 3277040 w 3340467"/>
                <a:gd name="connsiteY85" fmla="*/ 465129 h 539670"/>
                <a:gd name="connsiteX86" fmla="*/ 3292897 w 3340467"/>
                <a:gd name="connsiteY86" fmla="*/ 459843 h 539670"/>
                <a:gd name="connsiteX87" fmla="*/ 3308754 w 3340467"/>
                <a:gd name="connsiteY87" fmla="*/ 449272 h 539670"/>
                <a:gd name="connsiteX88" fmla="*/ 3340467 w 3340467"/>
                <a:gd name="connsiteY8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4794 w 3340467"/>
                <a:gd name="connsiteY40" fmla="*/ 523270 h 539670"/>
                <a:gd name="connsiteX41" fmla="*/ 1931785 w 3340467"/>
                <a:gd name="connsiteY41" fmla="*/ 524083 h 539670"/>
                <a:gd name="connsiteX42" fmla="*/ 1952405 w 3340467"/>
                <a:gd name="connsiteY42" fmla="*/ 496842 h 539670"/>
                <a:gd name="connsiteX43" fmla="*/ 1995790 w 3340467"/>
                <a:gd name="connsiteY43" fmla="*/ 476224 h 539670"/>
                <a:gd name="connsiteX44" fmla="*/ 2019837 w 3340467"/>
                <a:gd name="connsiteY44" fmla="*/ 454558 h 539670"/>
                <a:gd name="connsiteX45" fmla="*/ 2042837 w 3340467"/>
                <a:gd name="connsiteY45" fmla="*/ 420464 h 539670"/>
                <a:gd name="connsiteX46" fmla="*/ 2061364 w 3340467"/>
                <a:gd name="connsiteY46" fmla="*/ 401702 h 539670"/>
                <a:gd name="connsiteX47" fmla="*/ 2108934 w 3340467"/>
                <a:gd name="connsiteY47" fmla="*/ 369989 h 539670"/>
                <a:gd name="connsiteX48" fmla="*/ 2156504 w 3340467"/>
                <a:gd name="connsiteY48" fmla="*/ 417559 h 539670"/>
                <a:gd name="connsiteX49" fmla="*/ 2172360 w 3340467"/>
                <a:gd name="connsiteY49" fmla="*/ 422845 h 539670"/>
                <a:gd name="connsiteX50" fmla="*/ 2204074 w 3340467"/>
                <a:gd name="connsiteY50" fmla="*/ 443987 h 539670"/>
                <a:gd name="connsiteX51" fmla="*/ 2219930 w 3340467"/>
                <a:gd name="connsiteY51" fmla="*/ 454558 h 539670"/>
                <a:gd name="connsiteX52" fmla="*/ 2251644 w 3340467"/>
                <a:gd name="connsiteY52" fmla="*/ 465129 h 539670"/>
                <a:gd name="connsiteX53" fmla="*/ 2267500 w 3340467"/>
                <a:gd name="connsiteY53" fmla="*/ 470414 h 539670"/>
                <a:gd name="connsiteX54" fmla="*/ 2304499 w 3340467"/>
                <a:gd name="connsiteY54" fmla="*/ 459843 h 539670"/>
                <a:gd name="connsiteX55" fmla="*/ 2336212 w 3340467"/>
                <a:gd name="connsiteY55" fmla="*/ 438701 h 539670"/>
                <a:gd name="connsiteX56" fmla="*/ 2357355 w 3340467"/>
                <a:gd name="connsiteY56" fmla="*/ 412273 h 539670"/>
                <a:gd name="connsiteX57" fmla="*/ 2373211 w 3340467"/>
                <a:gd name="connsiteY57" fmla="*/ 406988 h 539670"/>
                <a:gd name="connsiteX58" fmla="*/ 2420781 w 3340467"/>
                <a:gd name="connsiteY58" fmla="*/ 417559 h 539670"/>
                <a:gd name="connsiteX59" fmla="*/ 2452495 w 3340467"/>
                <a:gd name="connsiteY59" fmla="*/ 438701 h 539670"/>
                <a:gd name="connsiteX60" fmla="*/ 2484208 w 3340467"/>
                <a:gd name="connsiteY60" fmla="*/ 449272 h 539670"/>
                <a:gd name="connsiteX61" fmla="*/ 2500065 w 3340467"/>
                <a:gd name="connsiteY61" fmla="*/ 454558 h 539670"/>
                <a:gd name="connsiteX62" fmla="*/ 2515921 w 3340467"/>
                <a:gd name="connsiteY62" fmla="*/ 459843 h 539670"/>
                <a:gd name="connsiteX63" fmla="*/ 2574062 w 3340467"/>
                <a:gd name="connsiteY63" fmla="*/ 443987 h 539670"/>
                <a:gd name="connsiteX64" fmla="*/ 2605775 w 3340467"/>
                <a:gd name="connsiteY64" fmla="*/ 433416 h 539670"/>
                <a:gd name="connsiteX65" fmla="*/ 2653345 w 3340467"/>
                <a:gd name="connsiteY65" fmla="*/ 443987 h 539670"/>
                <a:gd name="connsiteX66" fmla="*/ 2685059 w 3340467"/>
                <a:gd name="connsiteY66" fmla="*/ 459843 h 539670"/>
                <a:gd name="connsiteX67" fmla="*/ 2743200 w 3340467"/>
                <a:gd name="connsiteY67" fmla="*/ 443987 h 539670"/>
                <a:gd name="connsiteX68" fmla="*/ 2759056 w 3340467"/>
                <a:gd name="connsiteY68" fmla="*/ 438701 h 539670"/>
                <a:gd name="connsiteX69" fmla="*/ 2796055 w 3340467"/>
                <a:gd name="connsiteY69" fmla="*/ 454558 h 539670"/>
                <a:gd name="connsiteX70" fmla="*/ 2827769 w 3340467"/>
                <a:gd name="connsiteY70" fmla="*/ 465129 h 539670"/>
                <a:gd name="connsiteX71" fmla="*/ 2907052 w 3340467"/>
                <a:gd name="connsiteY71" fmla="*/ 449272 h 539670"/>
                <a:gd name="connsiteX72" fmla="*/ 2922908 w 3340467"/>
                <a:gd name="connsiteY72" fmla="*/ 438701 h 539670"/>
                <a:gd name="connsiteX73" fmla="*/ 2965193 w 3340467"/>
                <a:gd name="connsiteY73" fmla="*/ 449272 h 539670"/>
                <a:gd name="connsiteX74" fmla="*/ 2991621 w 3340467"/>
                <a:gd name="connsiteY74" fmla="*/ 470414 h 539670"/>
                <a:gd name="connsiteX75" fmla="*/ 3060333 w 3340467"/>
                <a:gd name="connsiteY75" fmla="*/ 454558 h 539670"/>
                <a:gd name="connsiteX76" fmla="*/ 3076189 w 3340467"/>
                <a:gd name="connsiteY76" fmla="*/ 449272 h 539670"/>
                <a:gd name="connsiteX77" fmla="*/ 3092046 w 3340467"/>
                <a:gd name="connsiteY77" fmla="*/ 443987 h 539670"/>
                <a:gd name="connsiteX78" fmla="*/ 3166044 w 3340467"/>
                <a:gd name="connsiteY78" fmla="*/ 459843 h 539670"/>
                <a:gd name="connsiteX79" fmla="*/ 3181900 w 3340467"/>
                <a:gd name="connsiteY79" fmla="*/ 465129 h 539670"/>
                <a:gd name="connsiteX80" fmla="*/ 3203043 w 3340467"/>
                <a:gd name="connsiteY80" fmla="*/ 459843 h 539670"/>
                <a:gd name="connsiteX81" fmla="*/ 3234756 w 3340467"/>
                <a:gd name="connsiteY81" fmla="*/ 438701 h 539670"/>
                <a:gd name="connsiteX82" fmla="*/ 3250612 w 3340467"/>
                <a:gd name="connsiteY82" fmla="*/ 449272 h 539670"/>
                <a:gd name="connsiteX83" fmla="*/ 3261184 w 3340467"/>
                <a:gd name="connsiteY83" fmla="*/ 459843 h 539670"/>
                <a:gd name="connsiteX84" fmla="*/ 3277040 w 3340467"/>
                <a:gd name="connsiteY84" fmla="*/ 465129 h 539670"/>
                <a:gd name="connsiteX85" fmla="*/ 3292897 w 3340467"/>
                <a:gd name="connsiteY85" fmla="*/ 459843 h 539670"/>
                <a:gd name="connsiteX86" fmla="*/ 3308754 w 3340467"/>
                <a:gd name="connsiteY86" fmla="*/ 449272 h 539670"/>
                <a:gd name="connsiteX87" fmla="*/ 3340467 w 3340467"/>
                <a:gd name="connsiteY8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52405 w 3340467"/>
                <a:gd name="connsiteY41" fmla="*/ 496842 h 539670"/>
                <a:gd name="connsiteX42" fmla="*/ 1995790 w 3340467"/>
                <a:gd name="connsiteY42" fmla="*/ 476224 h 539670"/>
                <a:gd name="connsiteX43" fmla="*/ 2019837 w 3340467"/>
                <a:gd name="connsiteY43" fmla="*/ 454558 h 539670"/>
                <a:gd name="connsiteX44" fmla="*/ 2042837 w 3340467"/>
                <a:gd name="connsiteY44" fmla="*/ 420464 h 539670"/>
                <a:gd name="connsiteX45" fmla="*/ 2061364 w 3340467"/>
                <a:gd name="connsiteY45" fmla="*/ 401702 h 539670"/>
                <a:gd name="connsiteX46" fmla="*/ 2108934 w 3340467"/>
                <a:gd name="connsiteY46" fmla="*/ 369989 h 539670"/>
                <a:gd name="connsiteX47" fmla="*/ 2156504 w 3340467"/>
                <a:gd name="connsiteY47" fmla="*/ 417559 h 539670"/>
                <a:gd name="connsiteX48" fmla="*/ 2172360 w 3340467"/>
                <a:gd name="connsiteY48" fmla="*/ 422845 h 539670"/>
                <a:gd name="connsiteX49" fmla="*/ 2204074 w 3340467"/>
                <a:gd name="connsiteY49" fmla="*/ 443987 h 539670"/>
                <a:gd name="connsiteX50" fmla="*/ 2219930 w 3340467"/>
                <a:gd name="connsiteY50" fmla="*/ 454558 h 539670"/>
                <a:gd name="connsiteX51" fmla="*/ 2251644 w 3340467"/>
                <a:gd name="connsiteY51" fmla="*/ 465129 h 539670"/>
                <a:gd name="connsiteX52" fmla="*/ 2267500 w 3340467"/>
                <a:gd name="connsiteY52" fmla="*/ 470414 h 539670"/>
                <a:gd name="connsiteX53" fmla="*/ 2304499 w 3340467"/>
                <a:gd name="connsiteY53" fmla="*/ 459843 h 539670"/>
                <a:gd name="connsiteX54" fmla="*/ 2336212 w 3340467"/>
                <a:gd name="connsiteY54" fmla="*/ 438701 h 539670"/>
                <a:gd name="connsiteX55" fmla="*/ 2357355 w 3340467"/>
                <a:gd name="connsiteY55" fmla="*/ 412273 h 539670"/>
                <a:gd name="connsiteX56" fmla="*/ 2373211 w 3340467"/>
                <a:gd name="connsiteY56" fmla="*/ 406988 h 539670"/>
                <a:gd name="connsiteX57" fmla="*/ 2420781 w 3340467"/>
                <a:gd name="connsiteY57" fmla="*/ 417559 h 539670"/>
                <a:gd name="connsiteX58" fmla="*/ 2452495 w 3340467"/>
                <a:gd name="connsiteY58" fmla="*/ 438701 h 539670"/>
                <a:gd name="connsiteX59" fmla="*/ 2484208 w 3340467"/>
                <a:gd name="connsiteY59" fmla="*/ 449272 h 539670"/>
                <a:gd name="connsiteX60" fmla="*/ 2500065 w 3340467"/>
                <a:gd name="connsiteY60" fmla="*/ 454558 h 539670"/>
                <a:gd name="connsiteX61" fmla="*/ 2515921 w 3340467"/>
                <a:gd name="connsiteY61" fmla="*/ 459843 h 539670"/>
                <a:gd name="connsiteX62" fmla="*/ 2574062 w 3340467"/>
                <a:gd name="connsiteY62" fmla="*/ 443987 h 539670"/>
                <a:gd name="connsiteX63" fmla="*/ 2605775 w 3340467"/>
                <a:gd name="connsiteY63" fmla="*/ 433416 h 539670"/>
                <a:gd name="connsiteX64" fmla="*/ 2653345 w 3340467"/>
                <a:gd name="connsiteY64" fmla="*/ 443987 h 539670"/>
                <a:gd name="connsiteX65" fmla="*/ 2685059 w 3340467"/>
                <a:gd name="connsiteY65" fmla="*/ 459843 h 539670"/>
                <a:gd name="connsiteX66" fmla="*/ 2743200 w 3340467"/>
                <a:gd name="connsiteY66" fmla="*/ 443987 h 539670"/>
                <a:gd name="connsiteX67" fmla="*/ 2759056 w 3340467"/>
                <a:gd name="connsiteY67" fmla="*/ 438701 h 539670"/>
                <a:gd name="connsiteX68" fmla="*/ 2796055 w 3340467"/>
                <a:gd name="connsiteY68" fmla="*/ 454558 h 539670"/>
                <a:gd name="connsiteX69" fmla="*/ 2827769 w 3340467"/>
                <a:gd name="connsiteY69" fmla="*/ 465129 h 539670"/>
                <a:gd name="connsiteX70" fmla="*/ 2907052 w 3340467"/>
                <a:gd name="connsiteY70" fmla="*/ 449272 h 539670"/>
                <a:gd name="connsiteX71" fmla="*/ 2922908 w 3340467"/>
                <a:gd name="connsiteY71" fmla="*/ 438701 h 539670"/>
                <a:gd name="connsiteX72" fmla="*/ 2965193 w 3340467"/>
                <a:gd name="connsiteY72" fmla="*/ 449272 h 539670"/>
                <a:gd name="connsiteX73" fmla="*/ 2991621 w 3340467"/>
                <a:gd name="connsiteY73" fmla="*/ 470414 h 539670"/>
                <a:gd name="connsiteX74" fmla="*/ 3060333 w 3340467"/>
                <a:gd name="connsiteY74" fmla="*/ 454558 h 539670"/>
                <a:gd name="connsiteX75" fmla="*/ 3076189 w 3340467"/>
                <a:gd name="connsiteY75" fmla="*/ 449272 h 539670"/>
                <a:gd name="connsiteX76" fmla="*/ 3092046 w 3340467"/>
                <a:gd name="connsiteY76" fmla="*/ 443987 h 539670"/>
                <a:gd name="connsiteX77" fmla="*/ 3166044 w 3340467"/>
                <a:gd name="connsiteY77" fmla="*/ 459843 h 539670"/>
                <a:gd name="connsiteX78" fmla="*/ 3181900 w 3340467"/>
                <a:gd name="connsiteY78" fmla="*/ 465129 h 539670"/>
                <a:gd name="connsiteX79" fmla="*/ 3203043 w 3340467"/>
                <a:gd name="connsiteY79" fmla="*/ 459843 h 539670"/>
                <a:gd name="connsiteX80" fmla="*/ 3234756 w 3340467"/>
                <a:gd name="connsiteY80" fmla="*/ 438701 h 539670"/>
                <a:gd name="connsiteX81" fmla="*/ 3250612 w 3340467"/>
                <a:gd name="connsiteY81" fmla="*/ 449272 h 539670"/>
                <a:gd name="connsiteX82" fmla="*/ 3261184 w 3340467"/>
                <a:gd name="connsiteY82" fmla="*/ 459843 h 539670"/>
                <a:gd name="connsiteX83" fmla="*/ 3277040 w 3340467"/>
                <a:gd name="connsiteY83" fmla="*/ 465129 h 539670"/>
                <a:gd name="connsiteX84" fmla="*/ 3292897 w 3340467"/>
                <a:gd name="connsiteY84" fmla="*/ 459843 h 539670"/>
                <a:gd name="connsiteX85" fmla="*/ 3308754 w 3340467"/>
                <a:gd name="connsiteY85" fmla="*/ 449272 h 539670"/>
                <a:gd name="connsiteX86" fmla="*/ 3340467 w 3340467"/>
                <a:gd name="connsiteY8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42837 w 3340467"/>
                <a:gd name="connsiteY43" fmla="*/ 420464 h 539670"/>
                <a:gd name="connsiteX44" fmla="*/ 2061364 w 3340467"/>
                <a:gd name="connsiteY44" fmla="*/ 401702 h 539670"/>
                <a:gd name="connsiteX45" fmla="*/ 2108934 w 3340467"/>
                <a:gd name="connsiteY45" fmla="*/ 369989 h 539670"/>
                <a:gd name="connsiteX46" fmla="*/ 2156504 w 3340467"/>
                <a:gd name="connsiteY46" fmla="*/ 417559 h 539670"/>
                <a:gd name="connsiteX47" fmla="*/ 2172360 w 3340467"/>
                <a:gd name="connsiteY47" fmla="*/ 422845 h 539670"/>
                <a:gd name="connsiteX48" fmla="*/ 2204074 w 3340467"/>
                <a:gd name="connsiteY48" fmla="*/ 443987 h 539670"/>
                <a:gd name="connsiteX49" fmla="*/ 2219930 w 3340467"/>
                <a:gd name="connsiteY49" fmla="*/ 454558 h 539670"/>
                <a:gd name="connsiteX50" fmla="*/ 2251644 w 3340467"/>
                <a:gd name="connsiteY50" fmla="*/ 465129 h 539670"/>
                <a:gd name="connsiteX51" fmla="*/ 2267500 w 3340467"/>
                <a:gd name="connsiteY51" fmla="*/ 470414 h 539670"/>
                <a:gd name="connsiteX52" fmla="*/ 2304499 w 3340467"/>
                <a:gd name="connsiteY52" fmla="*/ 459843 h 539670"/>
                <a:gd name="connsiteX53" fmla="*/ 2336212 w 3340467"/>
                <a:gd name="connsiteY53" fmla="*/ 438701 h 539670"/>
                <a:gd name="connsiteX54" fmla="*/ 2357355 w 3340467"/>
                <a:gd name="connsiteY54" fmla="*/ 412273 h 539670"/>
                <a:gd name="connsiteX55" fmla="*/ 2373211 w 3340467"/>
                <a:gd name="connsiteY55" fmla="*/ 406988 h 539670"/>
                <a:gd name="connsiteX56" fmla="*/ 2420781 w 3340467"/>
                <a:gd name="connsiteY56" fmla="*/ 417559 h 539670"/>
                <a:gd name="connsiteX57" fmla="*/ 2452495 w 3340467"/>
                <a:gd name="connsiteY57" fmla="*/ 438701 h 539670"/>
                <a:gd name="connsiteX58" fmla="*/ 2484208 w 3340467"/>
                <a:gd name="connsiteY58" fmla="*/ 449272 h 539670"/>
                <a:gd name="connsiteX59" fmla="*/ 2500065 w 3340467"/>
                <a:gd name="connsiteY59" fmla="*/ 454558 h 539670"/>
                <a:gd name="connsiteX60" fmla="*/ 2515921 w 3340467"/>
                <a:gd name="connsiteY60" fmla="*/ 459843 h 539670"/>
                <a:gd name="connsiteX61" fmla="*/ 2574062 w 3340467"/>
                <a:gd name="connsiteY61" fmla="*/ 443987 h 539670"/>
                <a:gd name="connsiteX62" fmla="*/ 2605775 w 3340467"/>
                <a:gd name="connsiteY62" fmla="*/ 433416 h 539670"/>
                <a:gd name="connsiteX63" fmla="*/ 2653345 w 3340467"/>
                <a:gd name="connsiteY63" fmla="*/ 443987 h 539670"/>
                <a:gd name="connsiteX64" fmla="*/ 2685059 w 3340467"/>
                <a:gd name="connsiteY64" fmla="*/ 459843 h 539670"/>
                <a:gd name="connsiteX65" fmla="*/ 2743200 w 3340467"/>
                <a:gd name="connsiteY65" fmla="*/ 443987 h 539670"/>
                <a:gd name="connsiteX66" fmla="*/ 2759056 w 3340467"/>
                <a:gd name="connsiteY66" fmla="*/ 438701 h 539670"/>
                <a:gd name="connsiteX67" fmla="*/ 2796055 w 3340467"/>
                <a:gd name="connsiteY67" fmla="*/ 454558 h 539670"/>
                <a:gd name="connsiteX68" fmla="*/ 2827769 w 3340467"/>
                <a:gd name="connsiteY68" fmla="*/ 465129 h 539670"/>
                <a:gd name="connsiteX69" fmla="*/ 2907052 w 3340467"/>
                <a:gd name="connsiteY69" fmla="*/ 449272 h 539670"/>
                <a:gd name="connsiteX70" fmla="*/ 2922908 w 3340467"/>
                <a:gd name="connsiteY70" fmla="*/ 438701 h 539670"/>
                <a:gd name="connsiteX71" fmla="*/ 2965193 w 3340467"/>
                <a:gd name="connsiteY71" fmla="*/ 449272 h 539670"/>
                <a:gd name="connsiteX72" fmla="*/ 2991621 w 3340467"/>
                <a:gd name="connsiteY72" fmla="*/ 470414 h 539670"/>
                <a:gd name="connsiteX73" fmla="*/ 3060333 w 3340467"/>
                <a:gd name="connsiteY73" fmla="*/ 454558 h 539670"/>
                <a:gd name="connsiteX74" fmla="*/ 3076189 w 3340467"/>
                <a:gd name="connsiteY74" fmla="*/ 449272 h 539670"/>
                <a:gd name="connsiteX75" fmla="*/ 3092046 w 3340467"/>
                <a:gd name="connsiteY75" fmla="*/ 443987 h 539670"/>
                <a:gd name="connsiteX76" fmla="*/ 3166044 w 3340467"/>
                <a:gd name="connsiteY76" fmla="*/ 459843 h 539670"/>
                <a:gd name="connsiteX77" fmla="*/ 3181900 w 3340467"/>
                <a:gd name="connsiteY77" fmla="*/ 465129 h 539670"/>
                <a:gd name="connsiteX78" fmla="*/ 3203043 w 3340467"/>
                <a:gd name="connsiteY78" fmla="*/ 459843 h 539670"/>
                <a:gd name="connsiteX79" fmla="*/ 3234756 w 3340467"/>
                <a:gd name="connsiteY79" fmla="*/ 438701 h 539670"/>
                <a:gd name="connsiteX80" fmla="*/ 3250612 w 3340467"/>
                <a:gd name="connsiteY80" fmla="*/ 449272 h 539670"/>
                <a:gd name="connsiteX81" fmla="*/ 3261184 w 3340467"/>
                <a:gd name="connsiteY81" fmla="*/ 459843 h 539670"/>
                <a:gd name="connsiteX82" fmla="*/ 3277040 w 3340467"/>
                <a:gd name="connsiteY82" fmla="*/ 465129 h 539670"/>
                <a:gd name="connsiteX83" fmla="*/ 3292897 w 3340467"/>
                <a:gd name="connsiteY83" fmla="*/ 459843 h 539670"/>
                <a:gd name="connsiteX84" fmla="*/ 3308754 w 3340467"/>
                <a:gd name="connsiteY84" fmla="*/ 449272 h 539670"/>
                <a:gd name="connsiteX85" fmla="*/ 3340467 w 3340467"/>
                <a:gd name="connsiteY8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19930 w 3340467"/>
                <a:gd name="connsiteY48" fmla="*/ 454558 h 539670"/>
                <a:gd name="connsiteX49" fmla="*/ 2251644 w 3340467"/>
                <a:gd name="connsiteY49" fmla="*/ 465129 h 539670"/>
                <a:gd name="connsiteX50" fmla="*/ 2267500 w 3340467"/>
                <a:gd name="connsiteY50" fmla="*/ 470414 h 539670"/>
                <a:gd name="connsiteX51" fmla="*/ 2304499 w 3340467"/>
                <a:gd name="connsiteY51" fmla="*/ 459843 h 539670"/>
                <a:gd name="connsiteX52" fmla="*/ 2336212 w 3340467"/>
                <a:gd name="connsiteY52" fmla="*/ 438701 h 539670"/>
                <a:gd name="connsiteX53" fmla="*/ 2357355 w 3340467"/>
                <a:gd name="connsiteY53" fmla="*/ 412273 h 539670"/>
                <a:gd name="connsiteX54" fmla="*/ 2373211 w 3340467"/>
                <a:gd name="connsiteY54" fmla="*/ 406988 h 539670"/>
                <a:gd name="connsiteX55" fmla="*/ 2420781 w 3340467"/>
                <a:gd name="connsiteY55" fmla="*/ 417559 h 539670"/>
                <a:gd name="connsiteX56" fmla="*/ 2452495 w 3340467"/>
                <a:gd name="connsiteY56" fmla="*/ 438701 h 539670"/>
                <a:gd name="connsiteX57" fmla="*/ 2484208 w 3340467"/>
                <a:gd name="connsiteY57" fmla="*/ 449272 h 539670"/>
                <a:gd name="connsiteX58" fmla="*/ 2500065 w 3340467"/>
                <a:gd name="connsiteY58" fmla="*/ 454558 h 539670"/>
                <a:gd name="connsiteX59" fmla="*/ 2515921 w 3340467"/>
                <a:gd name="connsiteY59" fmla="*/ 459843 h 539670"/>
                <a:gd name="connsiteX60" fmla="*/ 2574062 w 3340467"/>
                <a:gd name="connsiteY60" fmla="*/ 443987 h 539670"/>
                <a:gd name="connsiteX61" fmla="*/ 2605775 w 3340467"/>
                <a:gd name="connsiteY61" fmla="*/ 433416 h 539670"/>
                <a:gd name="connsiteX62" fmla="*/ 2653345 w 3340467"/>
                <a:gd name="connsiteY62" fmla="*/ 443987 h 539670"/>
                <a:gd name="connsiteX63" fmla="*/ 2685059 w 3340467"/>
                <a:gd name="connsiteY63" fmla="*/ 459843 h 539670"/>
                <a:gd name="connsiteX64" fmla="*/ 2743200 w 3340467"/>
                <a:gd name="connsiteY64" fmla="*/ 443987 h 539670"/>
                <a:gd name="connsiteX65" fmla="*/ 2759056 w 3340467"/>
                <a:gd name="connsiteY65" fmla="*/ 438701 h 539670"/>
                <a:gd name="connsiteX66" fmla="*/ 2796055 w 3340467"/>
                <a:gd name="connsiteY66" fmla="*/ 454558 h 539670"/>
                <a:gd name="connsiteX67" fmla="*/ 2827769 w 3340467"/>
                <a:gd name="connsiteY67" fmla="*/ 465129 h 539670"/>
                <a:gd name="connsiteX68" fmla="*/ 2907052 w 3340467"/>
                <a:gd name="connsiteY68" fmla="*/ 449272 h 539670"/>
                <a:gd name="connsiteX69" fmla="*/ 2922908 w 3340467"/>
                <a:gd name="connsiteY69" fmla="*/ 438701 h 539670"/>
                <a:gd name="connsiteX70" fmla="*/ 2965193 w 3340467"/>
                <a:gd name="connsiteY70" fmla="*/ 449272 h 539670"/>
                <a:gd name="connsiteX71" fmla="*/ 2991621 w 3340467"/>
                <a:gd name="connsiteY71" fmla="*/ 470414 h 539670"/>
                <a:gd name="connsiteX72" fmla="*/ 3060333 w 3340467"/>
                <a:gd name="connsiteY72" fmla="*/ 454558 h 539670"/>
                <a:gd name="connsiteX73" fmla="*/ 3076189 w 3340467"/>
                <a:gd name="connsiteY73" fmla="*/ 449272 h 539670"/>
                <a:gd name="connsiteX74" fmla="*/ 3092046 w 3340467"/>
                <a:gd name="connsiteY74" fmla="*/ 443987 h 539670"/>
                <a:gd name="connsiteX75" fmla="*/ 3166044 w 3340467"/>
                <a:gd name="connsiteY75" fmla="*/ 459843 h 539670"/>
                <a:gd name="connsiteX76" fmla="*/ 3181900 w 3340467"/>
                <a:gd name="connsiteY76" fmla="*/ 465129 h 539670"/>
                <a:gd name="connsiteX77" fmla="*/ 3203043 w 3340467"/>
                <a:gd name="connsiteY77" fmla="*/ 459843 h 539670"/>
                <a:gd name="connsiteX78" fmla="*/ 3234756 w 3340467"/>
                <a:gd name="connsiteY78" fmla="*/ 438701 h 539670"/>
                <a:gd name="connsiteX79" fmla="*/ 3250612 w 3340467"/>
                <a:gd name="connsiteY79" fmla="*/ 449272 h 539670"/>
                <a:gd name="connsiteX80" fmla="*/ 3261184 w 3340467"/>
                <a:gd name="connsiteY80" fmla="*/ 459843 h 539670"/>
                <a:gd name="connsiteX81" fmla="*/ 3277040 w 3340467"/>
                <a:gd name="connsiteY81" fmla="*/ 465129 h 539670"/>
                <a:gd name="connsiteX82" fmla="*/ 3292897 w 3340467"/>
                <a:gd name="connsiteY82" fmla="*/ 459843 h 539670"/>
                <a:gd name="connsiteX83" fmla="*/ 3308754 w 3340467"/>
                <a:gd name="connsiteY83" fmla="*/ 449272 h 539670"/>
                <a:gd name="connsiteX84" fmla="*/ 3340467 w 3340467"/>
                <a:gd name="connsiteY8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51644 w 3340467"/>
                <a:gd name="connsiteY48" fmla="*/ 465129 h 539670"/>
                <a:gd name="connsiteX49" fmla="*/ 2267500 w 3340467"/>
                <a:gd name="connsiteY49" fmla="*/ 470414 h 539670"/>
                <a:gd name="connsiteX50" fmla="*/ 2304499 w 3340467"/>
                <a:gd name="connsiteY50" fmla="*/ 459843 h 539670"/>
                <a:gd name="connsiteX51" fmla="*/ 2336212 w 3340467"/>
                <a:gd name="connsiteY51" fmla="*/ 438701 h 539670"/>
                <a:gd name="connsiteX52" fmla="*/ 2357355 w 3340467"/>
                <a:gd name="connsiteY52" fmla="*/ 412273 h 539670"/>
                <a:gd name="connsiteX53" fmla="*/ 2373211 w 3340467"/>
                <a:gd name="connsiteY53" fmla="*/ 406988 h 539670"/>
                <a:gd name="connsiteX54" fmla="*/ 2420781 w 3340467"/>
                <a:gd name="connsiteY54" fmla="*/ 417559 h 539670"/>
                <a:gd name="connsiteX55" fmla="*/ 2452495 w 3340467"/>
                <a:gd name="connsiteY55" fmla="*/ 438701 h 539670"/>
                <a:gd name="connsiteX56" fmla="*/ 2484208 w 3340467"/>
                <a:gd name="connsiteY56" fmla="*/ 449272 h 539670"/>
                <a:gd name="connsiteX57" fmla="*/ 2500065 w 3340467"/>
                <a:gd name="connsiteY57" fmla="*/ 454558 h 539670"/>
                <a:gd name="connsiteX58" fmla="*/ 2515921 w 3340467"/>
                <a:gd name="connsiteY58" fmla="*/ 459843 h 539670"/>
                <a:gd name="connsiteX59" fmla="*/ 2574062 w 3340467"/>
                <a:gd name="connsiteY59" fmla="*/ 443987 h 539670"/>
                <a:gd name="connsiteX60" fmla="*/ 2605775 w 3340467"/>
                <a:gd name="connsiteY60" fmla="*/ 433416 h 539670"/>
                <a:gd name="connsiteX61" fmla="*/ 2653345 w 3340467"/>
                <a:gd name="connsiteY61" fmla="*/ 443987 h 539670"/>
                <a:gd name="connsiteX62" fmla="*/ 2685059 w 3340467"/>
                <a:gd name="connsiteY62" fmla="*/ 459843 h 539670"/>
                <a:gd name="connsiteX63" fmla="*/ 2743200 w 3340467"/>
                <a:gd name="connsiteY63" fmla="*/ 443987 h 539670"/>
                <a:gd name="connsiteX64" fmla="*/ 2759056 w 3340467"/>
                <a:gd name="connsiteY64" fmla="*/ 438701 h 539670"/>
                <a:gd name="connsiteX65" fmla="*/ 2796055 w 3340467"/>
                <a:gd name="connsiteY65" fmla="*/ 454558 h 539670"/>
                <a:gd name="connsiteX66" fmla="*/ 2827769 w 3340467"/>
                <a:gd name="connsiteY66" fmla="*/ 465129 h 539670"/>
                <a:gd name="connsiteX67" fmla="*/ 2907052 w 3340467"/>
                <a:gd name="connsiteY67" fmla="*/ 449272 h 539670"/>
                <a:gd name="connsiteX68" fmla="*/ 2922908 w 3340467"/>
                <a:gd name="connsiteY68" fmla="*/ 438701 h 539670"/>
                <a:gd name="connsiteX69" fmla="*/ 2965193 w 3340467"/>
                <a:gd name="connsiteY69" fmla="*/ 449272 h 539670"/>
                <a:gd name="connsiteX70" fmla="*/ 2991621 w 3340467"/>
                <a:gd name="connsiteY70" fmla="*/ 470414 h 539670"/>
                <a:gd name="connsiteX71" fmla="*/ 3060333 w 3340467"/>
                <a:gd name="connsiteY71" fmla="*/ 454558 h 539670"/>
                <a:gd name="connsiteX72" fmla="*/ 3076189 w 3340467"/>
                <a:gd name="connsiteY72" fmla="*/ 449272 h 539670"/>
                <a:gd name="connsiteX73" fmla="*/ 3092046 w 3340467"/>
                <a:gd name="connsiteY73" fmla="*/ 443987 h 539670"/>
                <a:gd name="connsiteX74" fmla="*/ 3166044 w 3340467"/>
                <a:gd name="connsiteY74" fmla="*/ 459843 h 539670"/>
                <a:gd name="connsiteX75" fmla="*/ 3181900 w 3340467"/>
                <a:gd name="connsiteY75" fmla="*/ 465129 h 539670"/>
                <a:gd name="connsiteX76" fmla="*/ 3203043 w 3340467"/>
                <a:gd name="connsiteY76" fmla="*/ 459843 h 539670"/>
                <a:gd name="connsiteX77" fmla="*/ 3234756 w 3340467"/>
                <a:gd name="connsiteY77" fmla="*/ 438701 h 539670"/>
                <a:gd name="connsiteX78" fmla="*/ 3250612 w 3340467"/>
                <a:gd name="connsiteY78" fmla="*/ 449272 h 539670"/>
                <a:gd name="connsiteX79" fmla="*/ 3261184 w 3340467"/>
                <a:gd name="connsiteY79" fmla="*/ 459843 h 539670"/>
                <a:gd name="connsiteX80" fmla="*/ 3277040 w 3340467"/>
                <a:gd name="connsiteY80" fmla="*/ 465129 h 539670"/>
                <a:gd name="connsiteX81" fmla="*/ 3292897 w 3340467"/>
                <a:gd name="connsiteY81" fmla="*/ 459843 h 539670"/>
                <a:gd name="connsiteX82" fmla="*/ 3308754 w 3340467"/>
                <a:gd name="connsiteY82" fmla="*/ 449272 h 539670"/>
                <a:gd name="connsiteX83" fmla="*/ 3340467 w 3340467"/>
                <a:gd name="connsiteY8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204074 w 3340467"/>
                <a:gd name="connsiteY46" fmla="*/ 443987 h 539670"/>
                <a:gd name="connsiteX47" fmla="*/ 2251644 w 3340467"/>
                <a:gd name="connsiteY47" fmla="*/ 465129 h 539670"/>
                <a:gd name="connsiteX48" fmla="*/ 2267500 w 3340467"/>
                <a:gd name="connsiteY48" fmla="*/ 470414 h 539670"/>
                <a:gd name="connsiteX49" fmla="*/ 2304499 w 3340467"/>
                <a:gd name="connsiteY49" fmla="*/ 459843 h 539670"/>
                <a:gd name="connsiteX50" fmla="*/ 2336212 w 3340467"/>
                <a:gd name="connsiteY50" fmla="*/ 438701 h 539670"/>
                <a:gd name="connsiteX51" fmla="*/ 2357355 w 3340467"/>
                <a:gd name="connsiteY51" fmla="*/ 412273 h 539670"/>
                <a:gd name="connsiteX52" fmla="*/ 2373211 w 3340467"/>
                <a:gd name="connsiteY52" fmla="*/ 406988 h 539670"/>
                <a:gd name="connsiteX53" fmla="*/ 2420781 w 3340467"/>
                <a:gd name="connsiteY53" fmla="*/ 417559 h 539670"/>
                <a:gd name="connsiteX54" fmla="*/ 2452495 w 3340467"/>
                <a:gd name="connsiteY54" fmla="*/ 438701 h 539670"/>
                <a:gd name="connsiteX55" fmla="*/ 2484208 w 3340467"/>
                <a:gd name="connsiteY55" fmla="*/ 449272 h 539670"/>
                <a:gd name="connsiteX56" fmla="*/ 2500065 w 3340467"/>
                <a:gd name="connsiteY56" fmla="*/ 454558 h 539670"/>
                <a:gd name="connsiteX57" fmla="*/ 2515921 w 3340467"/>
                <a:gd name="connsiteY57" fmla="*/ 459843 h 539670"/>
                <a:gd name="connsiteX58" fmla="*/ 2574062 w 3340467"/>
                <a:gd name="connsiteY58" fmla="*/ 443987 h 539670"/>
                <a:gd name="connsiteX59" fmla="*/ 2605775 w 3340467"/>
                <a:gd name="connsiteY59" fmla="*/ 433416 h 539670"/>
                <a:gd name="connsiteX60" fmla="*/ 2653345 w 3340467"/>
                <a:gd name="connsiteY60" fmla="*/ 443987 h 539670"/>
                <a:gd name="connsiteX61" fmla="*/ 2685059 w 3340467"/>
                <a:gd name="connsiteY61" fmla="*/ 459843 h 539670"/>
                <a:gd name="connsiteX62" fmla="*/ 2743200 w 3340467"/>
                <a:gd name="connsiteY62" fmla="*/ 443987 h 539670"/>
                <a:gd name="connsiteX63" fmla="*/ 2759056 w 3340467"/>
                <a:gd name="connsiteY63" fmla="*/ 438701 h 539670"/>
                <a:gd name="connsiteX64" fmla="*/ 2796055 w 3340467"/>
                <a:gd name="connsiteY64" fmla="*/ 454558 h 539670"/>
                <a:gd name="connsiteX65" fmla="*/ 2827769 w 3340467"/>
                <a:gd name="connsiteY65" fmla="*/ 465129 h 539670"/>
                <a:gd name="connsiteX66" fmla="*/ 2907052 w 3340467"/>
                <a:gd name="connsiteY66" fmla="*/ 449272 h 539670"/>
                <a:gd name="connsiteX67" fmla="*/ 2922908 w 3340467"/>
                <a:gd name="connsiteY67" fmla="*/ 438701 h 539670"/>
                <a:gd name="connsiteX68" fmla="*/ 2965193 w 3340467"/>
                <a:gd name="connsiteY68" fmla="*/ 449272 h 539670"/>
                <a:gd name="connsiteX69" fmla="*/ 2991621 w 3340467"/>
                <a:gd name="connsiteY69" fmla="*/ 470414 h 539670"/>
                <a:gd name="connsiteX70" fmla="*/ 3060333 w 3340467"/>
                <a:gd name="connsiteY70" fmla="*/ 454558 h 539670"/>
                <a:gd name="connsiteX71" fmla="*/ 3076189 w 3340467"/>
                <a:gd name="connsiteY71" fmla="*/ 449272 h 539670"/>
                <a:gd name="connsiteX72" fmla="*/ 3092046 w 3340467"/>
                <a:gd name="connsiteY72" fmla="*/ 443987 h 539670"/>
                <a:gd name="connsiteX73" fmla="*/ 3166044 w 3340467"/>
                <a:gd name="connsiteY73" fmla="*/ 459843 h 539670"/>
                <a:gd name="connsiteX74" fmla="*/ 3181900 w 3340467"/>
                <a:gd name="connsiteY74" fmla="*/ 465129 h 539670"/>
                <a:gd name="connsiteX75" fmla="*/ 3203043 w 3340467"/>
                <a:gd name="connsiteY75" fmla="*/ 459843 h 539670"/>
                <a:gd name="connsiteX76" fmla="*/ 3234756 w 3340467"/>
                <a:gd name="connsiteY76" fmla="*/ 438701 h 539670"/>
                <a:gd name="connsiteX77" fmla="*/ 3250612 w 3340467"/>
                <a:gd name="connsiteY77" fmla="*/ 449272 h 539670"/>
                <a:gd name="connsiteX78" fmla="*/ 3261184 w 3340467"/>
                <a:gd name="connsiteY78" fmla="*/ 459843 h 539670"/>
                <a:gd name="connsiteX79" fmla="*/ 3277040 w 3340467"/>
                <a:gd name="connsiteY79" fmla="*/ 465129 h 539670"/>
                <a:gd name="connsiteX80" fmla="*/ 3292897 w 3340467"/>
                <a:gd name="connsiteY80" fmla="*/ 459843 h 539670"/>
                <a:gd name="connsiteX81" fmla="*/ 3308754 w 3340467"/>
                <a:gd name="connsiteY81" fmla="*/ 449272 h 539670"/>
                <a:gd name="connsiteX82" fmla="*/ 3340467 w 3340467"/>
                <a:gd name="connsiteY8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36212 w 3340467"/>
                <a:gd name="connsiteY49" fmla="*/ 438701 h 539670"/>
                <a:gd name="connsiteX50" fmla="*/ 2357355 w 3340467"/>
                <a:gd name="connsiteY50" fmla="*/ 412273 h 539670"/>
                <a:gd name="connsiteX51" fmla="*/ 2373211 w 3340467"/>
                <a:gd name="connsiteY51" fmla="*/ 406988 h 539670"/>
                <a:gd name="connsiteX52" fmla="*/ 2420781 w 3340467"/>
                <a:gd name="connsiteY52" fmla="*/ 417559 h 539670"/>
                <a:gd name="connsiteX53" fmla="*/ 2452495 w 3340467"/>
                <a:gd name="connsiteY53" fmla="*/ 438701 h 539670"/>
                <a:gd name="connsiteX54" fmla="*/ 2484208 w 3340467"/>
                <a:gd name="connsiteY54" fmla="*/ 449272 h 539670"/>
                <a:gd name="connsiteX55" fmla="*/ 2500065 w 3340467"/>
                <a:gd name="connsiteY55" fmla="*/ 454558 h 539670"/>
                <a:gd name="connsiteX56" fmla="*/ 2515921 w 3340467"/>
                <a:gd name="connsiteY56" fmla="*/ 459843 h 539670"/>
                <a:gd name="connsiteX57" fmla="*/ 2574062 w 3340467"/>
                <a:gd name="connsiteY57" fmla="*/ 443987 h 539670"/>
                <a:gd name="connsiteX58" fmla="*/ 2605775 w 3340467"/>
                <a:gd name="connsiteY58" fmla="*/ 433416 h 539670"/>
                <a:gd name="connsiteX59" fmla="*/ 2653345 w 3340467"/>
                <a:gd name="connsiteY59" fmla="*/ 443987 h 539670"/>
                <a:gd name="connsiteX60" fmla="*/ 2685059 w 3340467"/>
                <a:gd name="connsiteY60" fmla="*/ 459843 h 539670"/>
                <a:gd name="connsiteX61" fmla="*/ 2743200 w 3340467"/>
                <a:gd name="connsiteY61" fmla="*/ 443987 h 539670"/>
                <a:gd name="connsiteX62" fmla="*/ 2759056 w 3340467"/>
                <a:gd name="connsiteY62" fmla="*/ 438701 h 539670"/>
                <a:gd name="connsiteX63" fmla="*/ 2796055 w 3340467"/>
                <a:gd name="connsiteY63" fmla="*/ 454558 h 539670"/>
                <a:gd name="connsiteX64" fmla="*/ 2827769 w 3340467"/>
                <a:gd name="connsiteY64" fmla="*/ 465129 h 539670"/>
                <a:gd name="connsiteX65" fmla="*/ 2907052 w 3340467"/>
                <a:gd name="connsiteY65" fmla="*/ 449272 h 539670"/>
                <a:gd name="connsiteX66" fmla="*/ 2922908 w 3340467"/>
                <a:gd name="connsiteY66" fmla="*/ 438701 h 539670"/>
                <a:gd name="connsiteX67" fmla="*/ 2965193 w 3340467"/>
                <a:gd name="connsiteY67" fmla="*/ 449272 h 539670"/>
                <a:gd name="connsiteX68" fmla="*/ 2991621 w 3340467"/>
                <a:gd name="connsiteY68" fmla="*/ 470414 h 539670"/>
                <a:gd name="connsiteX69" fmla="*/ 3060333 w 3340467"/>
                <a:gd name="connsiteY69" fmla="*/ 454558 h 539670"/>
                <a:gd name="connsiteX70" fmla="*/ 3076189 w 3340467"/>
                <a:gd name="connsiteY70" fmla="*/ 449272 h 539670"/>
                <a:gd name="connsiteX71" fmla="*/ 3092046 w 3340467"/>
                <a:gd name="connsiteY71" fmla="*/ 443987 h 539670"/>
                <a:gd name="connsiteX72" fmla="*/ 3166044 w 3340467"/>
                <a:gd name="connsiteY72" fmla="*/ 459843 h 539670"/>
                <a:gd name="connsiteX73" fmla="*/ 3181900 w 3340467"/>
                <a:gd name="connsiteY73" fmla="*/ 465129 h 539670"/>
                <a:gd name="connsiteX74" fmla="*/ 3203043 w 3340467"/>
                <a:gd name="connsiteY74" fmla="*/ 459843 h 539670"/>
                <a:gd name="connsiteX75" fmla="*/ 3234756 w 3340467"/>
                <a:gd name="connsiteY75" fmla="*/ 438701 h 539670"/>
                <a:gd name="connsiteX76" fmla="*/ 3250612 w 3340467"/>
                <a:gd name="connsiteY76" fmla="*/ 449272 h 539670"/>
                <a:gd name="connsiteX77" fmla="*/ 3261184 w 3340467"/>
                <a:gd name="connsiteY77" fmla="*/ 459843 h 539670"/>
                <a:gd name="connsiteX78" fmla="*/ 3277040 w 3340467"/>
                <a:gd name="connsiteY78" fmla="*/ 465129 h 539670"/>
                <a:gd name="connsiteX79" fmla="*/ 3292897 w 3340467"/>
                <a:gd name="connsiteY79" fmla="*/ 459843 h 539670"/>
                <a:gd name="connsiteX80" fmla="*/ 3308754 w 3340467"/>
                <a:gd name="connsiteY80" fmla="*/ 449272 h 539670"/>
                <a:gd name="connsiteX81" fmla="*/ 3340467 w 3340467"/>
                <a:gd name="connsiteY8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77040 w 3340467"/>
                <a:gd name="connsiteY77" fmla="*/ 465129 h 539670"/>
                <a:gd name="connsiteX78" fmla="*/ 3292897 w 3340467"/>
                <a:gd name="connsiteY78" fmla="*/ 459843 h 539670"/>
                <a:gd name="connsiteX79" fmla="*/ 3308754 w 3340467"/>
                <a:gd name="connsiteY79" fmla="*/ 449272 h 539670"/>
                <a:gd name="connsiteX80" fmla="*/ 3340467 w 3340467"/>
                <a:gd name="connsiteY8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92897 w 3340467"/>
                <a:gd name="connsiteY77" fmla="*/ 459843 h 539670"/>
                <a:gd name="connsiteX78" fmla="*/ 3308754 w 3340467"/>
                <a:gd name="connsiteY78" fmla="*/ 449272 h 539670"/>
                <a:gd name="connsiteX79" fmla="*/ 3340467 w 3340467"/>
                <a:gd name="connsiteY7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96055 w 3340467"/>
                <a:gd name="connsiteY61" fmla="*/ 454558 h 539670"/>
                <a:gd name="connsiteX62" fmla="*/ 2827769 w 3340467"/>
                <a:gd name="connsiteY62" fmla="*/ 465129 h 539670"/>
                <a:gd name="connsiteX63" fmla="*/ 2907052 w 3340467"/>
                <a:gd name="connsiteY63" fmla="*/ 449272 h 539670"/>
                <a:gd name="connsiteX64" fmla="*/ 2922908 w 3340467"/>
                <a:gd name="connsiteY64" fmla="*/ 438701 h 539670"/>
                <a:gd name="connsiteX65" fmla="*/ 2965193 w 3340467"/>
                <a:gd name="connsiteY65" fmla="*/ 449272 h 539670"/>
                <a:gd name="connsiteX66" fmla="*/ 2991621 w 3340467"/>
                <a:gd name="connsiteY66" fmla="*/ 470414 h 539670"/>
                <a:gd name="connsiteX67" fmla="*/ 3060333 w 3340467"/>
                <a:gd name="connsiteY67" fmla="*/ 454558 h 539670"/>
                <a:gd name="connsiteX68" fmla="*/ 3076189 w 3340467"/>
                <a:gd name="connsiteY68" fmla="*/ 449272 h 539670"/>
                <a:gd name="connsiteX69" fmla="*/ 3092046 w 3340467"/>
                <a:gd name="connsiteY69" fmla="*/ 443987 h 539670"/>
                <a:gd name="connsiteX70" fmla="*/ 3166044 w 3340467"/>
                <a:gd name="connsiteY70" fmla="*/ 459843 h 539670"/>
                <a:gd name="connsiteX71" fmla="*/ 3181900 w 3340467"/>
                <a:gd name="connsiteY71" fmla="*/ 465129 h 539670"/>
                <a:gd name="connsiteX72" fmla="*/ 3203043 w 3340467"/>
                <a:gd name="connsiteY72" fmla="*/ 459843 h 539670"/>
                <a:gd name="connsiteX73" fmla="*/ 3234756 w 3340467"/>
                <a:gd name="connsiteY73" fmla="*/ 438701 h 539670"/>
                <a:gd name="connsiteX74" fmla="*/ 3250612 w 3340467"/>
                <a:gd name="connsiteY74" fmla="*/ 449272 h 539670"/>
                <a:gd name="connsiteX75" fmla="*/ 3261184 w 3340467"/>
                <a:gd name="connsiteY75" fmla="*/ 459843 h 539670"/>
                <a:gd name="connsiteX76" fmla="*/ 3292897 w 3340467"/>
                <a:gd name="connsiteY76" fmla="*/ 459843 h 539670"/>
                <a:gd name="connsiteX77" fmla="*/ 3308754 w 3340467"/>
                <a:gd name="connsiteY77" fmla="*/ 449272 h 539670"/>
                <a:gd name="connsiteX78" fmla="*/ 3340467 w 3340467"/>
                <a:gd name="connsiteY7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73211 w 3340467"/>
                <a:gd name="connsiteY49" fmla="*/ 406988 h 539670"/>
                <a:gd name="connsiteX50" fmla="*/ 2420781 w 3340467"/>
                <a:gd name="connsiteY50" fmla="*/ 417559 h 539670"/>
                <a:gd name="connsiteX51" fmla="*/ 2452495 w 3340467"/>
                <a:gd name="connsiteY51" fmla="*/ 438701 h 539670"/>
                <a:gd name="connsiteX52" fmla="*/ 2484208 w 3340467"/>
                <a:gd name="connsiteY52" fmla="*/ 449272 h 539670"/>
                <a:gd name="connsiteX53" fmla="*/ 2500065 w 3340467"/>
                <a:gd name="connsiteY53" fmla="*/ 454558 h 539670"/>
                <a:gd name="connsiteX54" fmla="*/ 2515921 w 3340467"/>
                <a:gd name="connsiteY54" fmla="*/ 459843 h 539670"/>
                <a:gd name="connsiteX55" fmla="*/ 2574062 w 3340467"/>
                <a:gd name="connsiteY55" fmla="*/ 443987 h 539670"/>
                <a:gd name="connsiteX56" fmla="*/ 2605775 w 3340467"/>
                <a:gd name="connsiteY56" fmla="*/ 433416 h 539670"/>
                <a:gd name="connsiteX57" fmla="*/ 2653345 w 3340467"/>
                <a:gd name="connsiteY57" fmla="*/ 443987 h 539670"/>
                <a:gd name="connsiteX58" fmla="*/ 2685059 w 3340467"/>
                <a:gd name="connsiteY58" fmla="*/ 459843 h 539670"/>
                <a:gd name="connsiteX59" fmla="*/ 2743200 w 3340467"/>
                <a:gd name="connsiteY59" fmla="*/ 443987 h 539670"/>
                <a:gd name="connsiteX60" fmla="*/ 2796055 w 3340467"/>
                <a:gd name="connsiteY60" fmla="*/ 454558 h 539670"/>
                <a:gd name="connsiteX61" fmla="*/ 2827769 w 3340467"/>
                <a:gd name="connsiteY61" fmla="*/ 465129 h 539670"/>
                <a:gd name="connsiteX62" fmla="*/ 2907052 w 3340467"/>
                <a:gd name="connsiteY62" fmla="*/ 449272 h 539670"/>
                <a:gd name="connsiteX63" fmla="*/ 2922908 w 3340467"/>
                <a:gd name="connsiteY63" fmla="*/ 438701 h 539670"/>
                <a:gd name="connsiteX64" fmla="*/ 2965193 w 3340467"/>
                <a:gd name="connsiteY64" fmla="*/ 449272 h 539670"/>
                <a:gd name="connsiteX65" fmla="*/ 2991621 w 3340467"/>
                <a:gd name="connsiteY65" fmla="*/ 470414 h 539670"/>
                <a:gd name="connsiteX66" fmla="*/ 3060333 w 3340467"/>
                <a:gd name="connsiteY66" fmla="*/ 454558 h 539670"/>
                <a:gd name="connsiteX67" fmla="*/ 3076189 w 3340467"/>
                <a:gd name="connsiteY67" fmla="*/ 449272 h 539670"/>
                <a:gd name="connsiteX68" fmla="*/ 3092046 w 3340467"/>
                <a:gd name="connsiteY68" fmla="*/ 443987 h 539670"/>
                <a:gd name="connsiteX69" fmla="*/ 3166044 w 3340467"/>
                <a:gd name="connsiteY69" fmla="*/ 459843 h 539670"/>
                <a:gd name="connsiteX70" fmla="*/ 3181900 w 3340467"/>
                <a:gd name="connsiteY70" fmla="*/ 465129 h 539670"/>
                <a:gd name="connsiteX71" fmla="*/ 3203043 w 3340467"/>
                <a:gd name="connsiteY71" fmla="*/ 459843 h 539670"/>
                <a:gd name="connsiteX72" fmla="*/ 3234756 w 3340467"/>
                <a:gd name="connsiteY72" fmla="*/ 438701 h 539670"/>
                <a:gd name="connsiteX73" fmla="*/ 3250612 w 3340467"/>
                <a:gd name="connsiteY73" fmla="*/ 449272 h 539670"/>
                <a:gd name="connsiteX74" fmla="*/ 3261184 w 3340467"/>
                <a:gd name="connsiteY74" fmla="*/ 459843 h 539670"/>
                <a:gd name="connsiteX75" fmla="*/ 3292897 w 3340467"/>
                <a:gd name="connsiteY75" fmla="*/ 459843 h 539670"/>
                <a:gd name="connsiteX76" fmla="*/ 3308754 w 3340467"/>
                <a:gd name="connsiteY76" fmla="*/ 449272 h 539670"/>
                <a:gd name="connsiteX77" fmla="*/ 3340467 w 3340467"/>
                <a:gd name="connsiteY7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484208 w 3340467"/>
                <a:gd name="connsiteY51" fmla="*/ 449272 h 539670"/>
                <a:gd name="connsiteX52" fmla="*/ 2500065 w 3340467"/>
                <a:gd name="connsiteY52" fmla="*/ 454558 h 539670"/>
                <a:gd name="connsiteX53" fmla="*/ 2515921 w 3340467"/>
                <a:gd name="connsiteY53" fmla="*/ 459843 h 539670"/>
                <a:gd name="connsiteX54" fmla="*/ 2574062 w 3340467"/>
                <a:gd name="connsiteY54" fmla="*/ 443987 h 539670"/>
                <a:gd name="connsiteX55" fmla="*/ 2605775 w 3340467"/>
                <a:gd name="connsiteY55" fmla="*/ 433416 h 539670"/>
                <a:gd name="connsiteX56" fmla="*/ 2653345 w 3340467"/>
                <a:gd name="connsiteY56" fmla="*/ 443987 h 539670"/>
                <a:gd name="connsiteX57" fmla="*/ 2685059 w 3340467"/>
                <a:gd name="connsiteY57" fmla="*/ 459843 h 539670"/>
                <a:gd name="connsiteX58" fmla="*/ 2743200 w 3340467"/>
                <a:gd name="connsiteY58" fmla="*/ 443987 h 539670"/>
                <a:gd name="connsiteX59" fmla="*/ 2796055 w 3340467"/>
                <a:gd name="connsiteY59" fmla="*/ 454558 h 539670"/>
                <a:gd name="connsiteX60" fmla="*/ 2827769 w 3340467"/>
                <a:gd name="connsiteY60" fmla="*/ 465129 h 539670"/>
                <a:gd name="connsiteX61" fmla="*/ 2907052 w 3340467"/>
                <a:gd name="connsiteY61" fmla="*/ 449272 h 539670"/>
                <a:gd name="connsiteX62" fmla="*/ 2922908 w 3340467"/>
                <a:gd name="connsiteY62" fmla="*/ 438701 h 539670"/>
                <a:gd name="connsiteX63" fmla="*/ 2965193 w 3340467"/>
                <a:gd name="connsiteY63" fmla="*/ 449272 h 539670"/>
                <a:gd name="connsiteX64" fmla="*/ 2991621 w 3340467"/>
                <a:gd name="connsiteY64" fmla="*/ 470414 h 539670"/>
                <a:gd name="connsiteX65" fmla="*/ 3060333 w 3340467"/>
                <a:gd name="connsiteY65" fmla="*/ 454558 h 539670"/>
                <a:gd name="connsiteX66" fmla="*/ 3076189 w 3340467"/>
                <a:gd name="connsiteY66" fmla="*/ 449272 h 539670"/>
                <a:gd name="connsiteX67" fmla="*/ 3092046 w 3340467"/>
                <a:gd name="connsiteY67" fmla="*/ 443987 h 539670"/>
                <a:gd name="connsiteX68" fmla="*/ 3166044 w 3340467"/>
                <a:gd name="connsiteY68" fmla="*/ 459843 h 539670"/>
                <a:gd name="connsiteX69" fmla="*/ 3181900 w 3340467"/>
                <a:gd name="connsiteY69" fmla="*/ 465129 h 539670"/>
                <a:gd name="connsiteX70" fmla="*/ 3203043 w 3340467"/>
                <a:gd name="connsiteY70" fmla="*/ 459843 h 539670"/>
                <a:gd name="connsiteX71" fmla="*/ 3234756 w 3340467"/>
                <a:gd name="connsiteY71" fmla="*/ 438701 h 539670"/>
                <a:gd name="connsiteX72" fmla="*/ 3250612 w 3340467"/>
                <a:gd name="connsiteY72" fmla="*/ 449272 h 539670"/>
                <a:gd name="connsiteX73" fmla="*/ 3261184 w 3340467"/>
                <a:gd name="connsiteY73" fmla="*/ 459843 h 539670"/>
                <a:gd name="connsiteX74" fmla="*/ 3292897 w 3340467"/>
                <a:gd name="connsiteY74" fmla="*/ 459843 h 539670"/>
                <a:gd name="connsiteX75" fmla="*/ 3308754 w 3340467"/>
                <a:gd name="connsiteY75" fmla="*/ 449272 h 539670"/>
                <a:gd name="connsiteX76" fmla="*/ 3340467 w 3340467"/>
                <a:gd name="connsiteY7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00065 w 3340467"/>
                <a:gd name="connsiteY51" fmla="*/ 454558 h 539670"/>
                <a:gd name="connsiteX52" fmla="*/ 2515921 w 3340467"/>
                <a:gd name="connsiteY52" fmla="*/ 459843 h 539670"/>
                <a:gd name="connsiteX53" fmla="*/ 2574062 w 3340467"/>
                <a:gd name="connsiteY53" fmla="*/ 443987 h 539670"/>
                <a:gd name="connsiteX54" fmla="*/ 2605775 w 3340467"/>
                <a:gd name="connsiteY54" fmla="*/ 433416 h 539670"/>
                <a:gd name="connsiteX55" fmla="*/ 2653345 w 3340467"/>
                <a:gd name="connsiteY55" fmla="*/ 443987 h 539670"/>
                <a:gd name="connsiteX56" fmla="*/ 2685059 w 3340467"/>
                <a:gd name="connsiteY56" fmla="*/ 459843 h 539670"/>
                <a:gd name="connsiteX57" fmla="*/ 2743200 w 3340467"/>
                <a:gd name="connsiteY57" fmla="*/ 443987 h 539670"/>
                <a:gd name="connsiteX58" fmla="*/ 2796055 w 3340467"/>
                <a:gd name="connsiteY58" fmla="*/ 454558 h 539670"/>
                <a:gd name="connsiteX59" fmla="*/ 2827769 w 3340467"/>
                <a:gd name="connsiteY59" fmla="*/ 465129 h 539670"/>
                <a:gd name="connsiteX60" fmla="*/ 2907052 w 3340467"/>
                <a:gd name="connsiteY60" fmla="*/ 449272 h 539670"/>
                <a:gd name="connsiteX61" fmla="*/ 2922908 w 3340467"/>
                <a:gd name="connsiteY61" fmla="*/ 438701 h 539670"/>
                <a:gd name="connsiteX62" fmla="*/ 2965193 w 3340467"/>
                <a:gd name="connsiteY62" fmla="*/ 449272 h 539670"/>
                <a:gd name="connsiteX63" fmla="*/ 2991621 w 3340467"/>
                <a:gd name="connsiteY63" fmla="*/ 470414 h 539670"/>
                <a:gd name="connsiteX64" fmla="*/ 3060333 w 3340467"/>
                <a:gd name="connsiteY64" fmla="*/ 454558 h 539670"/>
                <a:gd name="connsiteX65" fmla="*/ 3076189 w 3340467"/>
                <a:gd name="connsiteY65" fmla="*/ 449272 h 539670"/>
                <a:gd name="connsiteX66" fmla="*/ 3092046 w 3340467"/>
                <a:gd name="connsiteY66" fmla="*/ 443987 h 539670"/>
                <a:gd name="connsiteX67" fmla="*/ 3166044 w 3340467"/>
                <a:gd name="connsiteY67" fmla="*/ 459843 h 539670"/>
                <a:gd name="connsiteX68" fmla="*/ 3181900 w 3340467"/>
                <a:gd name="connsiteY68" fmla="*/ 465129 h 539670"/>
                <a:gd name="connsiteX69" fmla="*/ 3203043 w 3340467"/>
                <a:gd name="connsiteY69" fmla="*/ 459843 h 539670"/>
                <a:gd name="connsiteX70" fmla="*/ 3234756 w 3340467"/>
                <a:gd name="connsiteY70" fmla="*/ 438701 h 539670"/>
                <a:gd name="connsiteX71" fmla="*/ 3250612 w 3340467"/>
                <a:gd name="connsiteY71" fmla="*/ 449272 h 539670"/>
                <a:gd name="connsiteX72" fmla="*/ 3261184 w 3340467"/>
                <a:gd name="connsiteY72" fmla="*/ 459843 h 539670"/>
                <a:gd name="connsiteX73" fmla="*/ 3292897 w 3340467"/>
                <a:gd name="connsiteY73" fmla="*/ 459843 h 539670"/>
                <a:gd name="connsiteX74" fmla="*/ 3308754 w 3340467"/>
                <a:gd name="connsiteY74" fmla="*/ 449272 h 539670"/>
                <a:gd name="connsiteX75" fmla="*/ 3340467 w 3340467"/>
                <a:gd name="connsiteY7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15921 w 3340467"/>
                <a:gd name="connsiteY51" fmla="*/ 459843 h 539670"/>
                <a:gd name="connsiteX52" fmla="*/ 2574062 w 3340467"/>
                <a:gd name="connsiteY52" fmla="*/ 443987 h 539670"/>
                <a:gd name="connsiteX53" fmla="*/ 2605775 w 3340467"/>
                <a:gd name="connsiteY53" fmla="*/ 433416 h 539670"/>
                <a:gd name="connsiteX54" fmla="*/ 2653345 w 3340467"/>
                <a:gd name="connsiteY54" fmla="*/ 443987 h 539670"/>
                <a:gd name="connsiteX55" fmla="*/ 2685059 w 3340467"/>
                <a:gd name="connsiteY55" fmla="*/ 459843 h 539670"/>
                <a:gd name="connsiteX56" fmla="*/ 2743200 w 3340467"/>
                <a:gd name="connsiteY56" fmla="*/ 443987 h 539670"/>
                <a:gd name="connsiteX57" fmla="*/ 2796055 w 3340467"/>
                <a:gd name="connsiteY57" fmla="*/ 454558 h 539670"/>
                <a:gd name="connsiteX58" fmla="*/ 2827769 w 3340467"/>
                <a:gd name="connsiteY58" fmla="*/ 465129 h 539670"/>
                <a:gd name="connsiteX59" fmla="*/ 2907052 w 3340467"/>
                <a:gd name="connsiteY59" fmla="*/ 449272 h 539670"/>
                <a:gd name="connsiteX60" fmla="*/ 2922908 w 3340467"/>
                <a:gd name="connsiteY60" fmla="*/ 438701 h 539670"/>
                <a:gd name="connsiteX61" fmla="*/ 2965193 w 3340467"/>
                <a:gd name="connsiteY61" fmla="*/ 449272 h 539670"/>
                <a:gd name="connsiteX62" fmla="*/ 2991621 w 3340467"/>
                <a:gd name="connsiteY62" fmla="*/ 470414 h 539670"/>
                <a:gd name="connsiteX63" fmla="*/ 3060333 w 3340467"/>
                <a:gd name="connsiteY63" fmla="*/ 454558 h 539670"/>
                <a:gd name="connsiteX64" fmla="*/ 3076189 w 3340467"/>
                <a:gd name="connsiteY64" fmla="*/ 449272 h 539670"/>
                <a:gd name="connsiteX65" fmla="*/ 3092046 w 3340467"/>
                <a:gd name="connsiteY65" fmla="*/ 443987 h 539670"/>
                <a:gd name="connsiteX66" fmla="*/ 3166044 w 3340467"/>
                <a:gd name="connsiteY66" fmla="*/ 459843 h 539670"/>
                <a:gd name="connsiteX67" fmla="*/ 3181900 w 3340467"/>
                <a:gd name="connsiteY67" fmla="*/ 465129 h 539670"/>
                <a:gd name="connsiteX68" fmla="*/ 3203043 w 3340467"/>
                <a:gd name="connsiteY68" fmla="*/ 459843 h 539670"/>
                <a:gd name="connsiteX69" fmla="*/ 3234756 w 3340467"/>
                <a:gd name="connsiteY69" fmla="*/ 438701 h 539670"/>
                <a:gd name="connsiteX70" fmla="*/ 3250612 w 3340467"/>
                <a:gd name="connsiteY70" fmla="*/ 449272 h 539670"/>
                <a:gd name="connsiteX71" fmla="*/ 3261184 w 3340467"/>
                <a:gd name="connsiteY71" fmla="*/ 459843 h 539670"/>
                <a:gd name="connsiteX72" fmla="*/ 3292897 w 3340467"/>
                <a:gd name="connsiteY72" fmla="*/ 459843 h 539670"/>
                <a:gd name="connsiteX73" fmla="*/ 3308754 w 3340467"/>
                <a:gd name="connsiteY73" fmla="*/ 449272 h 539670"/>
                <a:gd name="connsiteX74" fmla="*/ 3340467 w 3340467"/>
                <a:gd name="connsiteY7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44231 w 3340467"/>
                <a:gd name="connsiteY35" fmla="*/ 417559 h 539670"/>
                <a:gd name="connsiteX36" fmla="*/ 1775944 w 3340467"/>
                <a:gd name="connsiteY36" fmla="*/ 438701 h 539670"/>
                <a:gd name="connsiteX37" fmla="*/ 1807658 w 3340467"/>
                <a:gd name="connsiteY37" fmla="*/ 465129 h 539670"/>
                <a:gd name="connsiteX38" fmla="*/ 1884794 w 3340467"/>
                <a:gd name="connsiteY38" fmla="*/ 523270 h 539670"/>
                <a:gd name="connsiteX39" fmla="*/ 1931785 w 3340467"/>
                <a:gd name="connsiteY39" fmla="*/ 524083 h 539670"/>
                <a:gd name="connsiteX40" fmla="*/ 1995790 w 3340467"/>
                <a:gd name="connsiteY40" fmla="*/ 476224 h 539670"/>
                <a:gd name="connsiteX41" fmla="*/ 2019837 w 3340467"/>
                <a:gd name="connsiteY41" fmla="*/ 454558 h 539670"/>
                <a:gd name="connsiteX42" fmla="*/ 2061364 w 3340467"/>
                <a:gd name="connsiteY42" fmla="*/ 401702 h 539670"/>
                <a:gd name="connsiteX43" fmla="*/ 2108934 w 3340467"/>
                <a:gd name="connsiteY43" fmla="*/ 369989 h 539670"/>
                <a:gd name="connsiteX44" fmla="*/ 2204074 w 3340467"/>
                <a:gd name="connsiteY44" fmla="*/ 443987 h 539670"/>
                <a:gd name="connsiteX45" fmla="*/ 2251644 w 3340467"/>
                <a:gd name="connsiteY45" fmla="*/ 465129 h 539670"/>
                <a:gd name="connsiteX46" fmla="*/ 2304499 w 3340467"/>
                <a:gd name="connsiteY46" fmla="*/ 459843 h 539670"/>
                <a:gd name="connsiteX47" fmla="*/ 2373211 w 3340467"/>
                <a:gd name="connsiteY47" fmla="*/ 406988 h 539670"/>
                <a:gd name="connsiteX48" fmla="*/ 2420781 w 3340467"/>
                <a:gd name="connsiteY48" fmla="*/ 417559 h 539670"/>
                <a:gd name="connsiteX49" fmla="*/ 2452495 w 3340467"/>
                <a:gd name="connsiteY49" fmla="*/ 438701 h 539670"/>
                <a:gd name="connsiteX50" fmla="*/ 2515921 w 3340467"/>
                <a:gd name="connsiteY50" fmla="*/ 459843 h 539670"/>
                <a:gd name="connsiteX51" fmla="*/ 2574062 w 3340467"/>
                <a:gd name="connsiteY51" fmla="*/ 443987 h 539670"/>
                <a:gd name="connsiteX52" fmla="*/ 2605775 w 3340467"/>
                <a:gd name="connsiteY52" fmla="*/ 433416 h 539670"/>
                <a:gd name="connsiteX53" fmla="*/ 2653345 w 3340467"/>
                <a:gd name="connsiteY53" fmla="*/ 443987 h 539670"/>
                <a:gd name="connsiteX54" fmla="*/ 2685059 w 3340467"/>
                <a:gd name="connsiteY54" fmla="*/ 459843 h 539670"/>
                <a:gd name="connsiteX55" fmla="*/ 2743200 w 3340467"/>
                <a:gd name="connsiteY55" fmla="*/ 443987 h 539670"/>
                <a:gd name="connsiteX56" fmla="*/ 2796055 w 3340467"/>
                <a:gd name="connsiteY56" fmla="*/ 454558 h 539670"/>
                <a:gd name="connsiteX57" fmla="*/ 2827769 w 3340467"/>
                <a:gd name="connsiteY57" fmla="*/ 465129 h 539670"/>
                <a:gd name="connsiteX58" fmla="*/ 2907052 w 3340467"/>
                <a:gd name="connsiteY58" fmla="*/ 449272 h 539670"/>
                <a:gd name="connsiteX59" fmla="*/ 2922908 w 3340467"/>
                <a:gd name="connsiteY59" fmla="*/ 438701 h 539670"/>
                <a:gd name="connsiteX60" fmla="*/ 2965193 w 3340467"/>
                <a:gd name="connsiteY60" fmla="*/ 449272 h 539670"/>
                <a:gd name="connsiteX61" fmla="*/ 2991621 w 3340467"/>
                <a:gd name="connsiteY61" fmla="*/ 470414 h 539670"/>
                <a:gd name="connsiteX62" fmla="*/ 3060333 w 3340467"/>
                <a:gd name="connsiteY62" fmla="*/ 454558 h 539670"/>
                <a:gd name="connsiteX63" fmla="*/ 3076189 w 3340467"/>
                <a:gd name="connsiteY63" fmla="*/ 449272 h 539670"/>
                <a:gd name="connsiteX64" fmla="*/ 3092046 w 3340467"/>
                <a:gd name="connsiteY64" fmla="*/ 443987 h 539670"/>
                <a:gd name="connsiteX65" fmla="*/ 3166044 w 3340467"/>
                <a:gd name="connsiteY65" fmla="*/ 459843 h 539670"/>
                <a:gd name="connsiteX66" fmla="*/ 3181900 w 3340467"/>
                <a:gd name="connsiteY66" fmla="*/ 465129 h 539670"/>
                <a:gd name="connsiteX67" fmla="*/ 3203043 w 3340467"/>
                <a:gd name="connsiteY67" fmla="*/ 459843 h 539670"/>
                <a:gd name="connsiteX68" fmla="*/ 3234756 w 3340467"/>
                <a:gd name="connsiteY68" fmla="*/ 438701 h 539670"/>
                <a:gd name="connsiteX69" fmla="*/ 3250612 w 3340467"/>
                <a:gd name="connsiteY69" fmla="*/ 449272 h 539670"/>
                <a:gd name="connsiteX70" fmla="*/ 3261184 w 3340467"/>
                <a:gd name="connsiteY70" fmla="*/ 459843 h 539670"/>
                <a:gd name="connsiteX71" fmla="*/ 3292897 w 3340467"/>
                <a:gd name="connsiteY71" fmla="*/ 459843 h 539670"/>
                <a:gd name="connsiteX72" fmla="*/ 3308754 w 3340467"/>
                <a:gd name="connsiteY72" fmla="*/ 449272 h 539670"/>
                <a:gd name="connsiteX73" fmla="*/ 3340467 w 3340467"/>
                <a:gd name="connsiteY7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75944 w 3340467"/>
                <a:gd name="connsiteY35" fmla="*/ 438701 h 539670"/>
                <a:gd name="connsiteX36" fmla="*/ 1807658 w 3340467"/>
                <a:gd name="connsiteY36" fmla="*/ 465129 h 539670"/>
                <a:gd name="connsiteX37" fmla="*/ 1884794 w 3340467"/>
                <a:gd name="connsiteY37" fmla="*/ 523270 h 539670"/>
                <a:gd name="connsiteX38" fmla="*/ 1931785 w 3340467"/>
                <a:gd name="connsiteY38" fmla="*/ 524083 h 539670"/>
                <a:gd name="connsiteX39" fmla="*/ 1995790 w 3340467"/>
                <a:gd name="connsiteY39" fmla="*/ 476224 h 539670"/>
                <a:gd name="connsiteX40" fmla="*/ 2019837 w 3340467"/>
                <a:gd name="connsiteY40" fmla="*/ 454558 h 539670"/>
                <a:gd name="connsiteX41" fmla="*/ 2061364 w 3340467"/>
                <a:gd name="connsiteY41" fmla="*/ 401702 h 539670"/>
                <a:gd name="connsiteX42" fmla="*/ 2108934 w 3340467"/>
                <a:gd name="connsiteY42" fmla="*/ 369989 h 539670"/>
                <a:gd name="connsiteX43" fmla="*/ 2204074 w 3340467"/>
                <a:gd name="connsiteY43" fmla="*/ 443987 h 539670"/>
                <a:gd name="connsiteX44" fmla="*/ 2251644 w 3340467"/>
                <a:gd name="connsiteY44" fmla="*/ 465129 h 539670"/>
                <a:gd name="connsiteX45" fmla="*/ 2304499 w 3340467"/>
                <a:gd name="connsiteY45" fmla="*/ 459843 h 539670"/>
                <a:gd name="connsiteX46" fmla="*/ 2373211 w 3340467"/>
                <a:gd name="connsiteY46" fmla="*/ 406988 h 539670"/>
                <a:gd name="connsiteX47" fmla="*/ 2420781 w 3340467"/>
                <a:gd name="connsiteY47" fmla="*/ 417559 h 539670"/>
                <a:gd name="connsiteX48" fmla="*/ 2452495 w 3340467"/>
                <a:gd name="connsiteY48" fmla="*/ 438701 h 539670"/>
                <a:gd name="connsiteX49" fmla="*/ 2515921 w 3340467"/>
                <a:gd name="connsiteY49" fmla="*/ 459843 h 539670"/>
                <a:gd name="connsiteX50" fmla="*/ 2574062 w 3340467"/>
                <a:gd name="connsiteY50" fmla="*/ 443987 h 539670"/>
                <a:gd name="connsiteX51" fmla="*/ 2605775 w 3340467"/>
                <a:gd name="connsiteY51" fmla="*/ 433416 h 539670"/>
                <a:gd name="connsiteX52" fmla="*/ 2653345 w 3340467"/>
                <a:gd name="connsiteY52" fmla="*/ 443987 h 539670"/>
                <a:gd name="connsiteX53" fmla="*/ 2685059 w 3340467"/>
                <a:gd name="connsiteY53" fmla="*/ 459843 h 539670"/>
                <a:gd name="connsiteX54" fmla="*/ 2743200 w 3340467"/>
                <a:gd name="connsiteY54" fmla="*/ 443987 h 539670"/>
                <a:gd name="connsiteX55" fmla="*/ 2796055 w 3340467"/>
                <a:gd name="connsiteY55" fmla="*/ 454558 h 539670"/>
                <a:gd name="connsiteX56" fmla="*/ 2827769 w 3340467"/>
                <a:gd name="connsiteY56" fmla="*/ 465129 h 539670"/>
                <a:gd name="connsiteX57" fmla="*/ 2907052 w 3340467"/>
                <a:gd name="connsiteY57" fmla="*/ 449272 h 539670"/>
                <a:gd name="connsiteX58" fmla="*/ 2922908 w 3340467"/>
                <a:gd name="connsiteY58" fmla="*/ 438701 h 539670"/>
                <a:gd name="connsiteX59" fmla="*/ 2965193 w 3340467"/>
                <a:gd name="connsiteY59" fmla="*/ 449272 h 539670"/>
                <a:gd name="connsiteX60" fmla="*/ 2991621 w 3340467"/>
                <a:gd name="connsiteY60" fmla="*/ 470414 h 539670"/>
                <a:gd name="connsiteX61" fmla="*/ 3060333 w 3340467"/>
                <a:gd name="connsiteY61" fmla="*/ 454558 h 539670"/>
                <a:gd name="connsiteX62" fmla="*/ 3076189 w 3340467"/>
                <a:gd name="connsiteY62" fmla="*/ 449272 h 539670"/>
                <a:gd name="connsiteX63" fmla="*/ 3092046 w 3340467"/>
                <a:gd name="connsiteY63" fmla="*/ 443987 h 539670"/>
                <a:gd name="connsiteX64" fmla="*/ 3166044 w 3340467"/>
                <a:gd name="connsiteY64" fmla="*/ 459843 h 539670"/>
                <a:gd name="connsiteX65" fmla="*/ 3181900 w 3340467"/>
                <a:gd name="connsiteY65" fmla="*/ 465129 h 539670"/>
                <a:gd name="connsiteX66" fmla="*/ 3203043 w 3340467"/>
                <a:gd name="connsiteY66" fmla="*/ 459843 h 539670"/>
                <a:gd name="connsiteX67" fmla="*/ 3234756 w 3340467"/>
                <a:gd name="connsiteY67" fmla="*/ 438701 h 539670"/>
                <a:gd name="connsiteX68" fmla="*/ 3250612 w 3340467"/>
                <a:gd name="connsiteY68" fmla="*/ 449272 h 539670"/>
                <a:gd name="connsiteX69" fmla="*/ 3261184 w 3340467"/>
                <a:gd name="connsiteY69" fmla="*/ 459843 h 539670"/>
                <a:gd name="connsiteX70" fmla="*/ 3292897 w 3340467"/>
                <a:gd name="connsiteY70" fmla="*/ 459843 h 539670"/>
                <a:gd name="connsiteX71" fmla="*/ 3308754 w 3340467"/>
                <a:gd name="connsiteY71" fmla="*/ 449272 h 539670"/>
                <a:gd name="connsiteX72" fmla="*/ 3340467 w 3340467"/>
                <a:gd name="connsiteY7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60693 w 3340467"/>
                <a:gd name="connsiteY5" fmla="*/ 52856 h 539670"/>
                <a:gd name="connsiteX6" fmla="*/ 676550 w 3340467"/>
                <a:gd name="connsiteY6" fmla="*/ 58142 h 539670"/>
                <a:gd name="connsiteX7" fmla="*/ 718834 w 3340467"/>
                <a:gd name="connsiteY7" fmla="*/ 68713 h 539670"/>
                <a:gd name="connsiteX8" fmla="*/ 750548 w 3340467"/>
                <a:gd name="connsiteY8" fmla="*/ 79284 h 539670"/>
                <a:gd name="connsiteX9" fmla="*/ 782261 w 3340467"/>
                <a:gd name="connsiteY9" fmla="*/ 89855 h 539670"/>
                <a:gd name="connsiteX10" fmla="*/ 798118 w 3340467"/>
                <a:gd name="connsiteY10" fmla="*/ 95140 h 539670"/>
                <a:gd name="connsiteX11" fmla="*/ 824545 w 3340467"/>
                <a:gd name="connsiteY11" fmla="*/ 110997 h 539670"/>
                <a:gd name="connsiteX12" fmla="*/ 872115 w 3340467"/>
                <a:gd name="connsiteY12" fmla="*/ 137425 h 539670"/>
                <a:gd name="connsiteX13" fmla="*/ 909114 w 3340467"/>
                <a:gd name="connsiteY13" fmla="*/ 163853 h 539670"/>
                <a:gd name="connsiteX14" fmla="*/ 940828 w 3340467"/>
                <a:gd name="connsiteY14" fmla="*/ 184995 h 539670"/>
                <a:gd name="connsiteX15" fmla="*/ 988397 w 3340467"/>
                <a:gd name="connsiteY15" fmla="*/ 216708 h 539670"/>
                <a:gd name="connsiteX16" fmla="*/ 1057110 w 3340467"/>
                <a:gd name="connsiteY16" fmla="*/ 269564 h 539670"/>
                <a:gd name="connsiteX17" fmla="*/ 1072966 w 3340467"/>
                <a:gd name="connsiteY17" fmla="*/ 280135 h 539670"/>
                <a:gd name="connsiteX18" fmla="*/ 1099394 w 3340467"/>
                <a:gd name="connsiteY18" fmla="*/ 306562 h 539670"/>
                <a:gd name="connsiteX19" fmla="*/ 1125822 w 3340467"/>
                <a:gd name="connsiteY19" fmla="*/ 332990 h 539670"/>
                <a:gd name="connsiteX20" fmla="*/ 1136393 w 3340467"/>
                <a:gd name="connsiteY20" fmla="*/ 348847 h 539670"/>
                <a:gd name="connsiteX21" fmla="*/ 1152249 w 3340467"/>
                <a:gd name="connsiteY21" fmla="*/ 359418 h 539670"/>
                <a:gd name="connsiteX22" fmla="*/ 1162821 w 3340467"/>
                <a:gd name="connsiteY22" fmla="*/ 369989 h 539670"/>
                <a:gd name="connsiteX23" fmla="*/ 1183963 w 3340467"/>
                <a:gd name="connsiteY23" fmla="*/ 396417 h 539670"/>
                <a:gd name="connsiteX24" fmla="*/ 1215676 w 3340467"/>
                <a:gd name="connsiteY24" fmla="*/ 443987 h 539670"/>
                <a:gd name="connsiteX25" fmla="*/ 1231533 w 3340467"/>
                <a:gd name="connsiteY25" fmla="*/ 459843 h 539670"/>
                <a:gd name="connsiteX26" fmla="*/ 1242104 w 3340467"/>
                <a:gd name="connsiteY26" fmla="*/ 475700 h 539670"/>
                <a:gd name="connsiteX27" fmla="*/ 1268532 w 3340467"/>
                <a:gd name="connsiteY27" fmla="*/ 496842 h 539670"/>
                <a:gd name="connsiteX28" fmla="*/ 1390099 w 3340467"/>
                <a:gd name="connsiteY28" fmla="*/ 533841 h 539670"/>
                <a:gd name="connsiteX29" fmla="*/ 1532809 w 3340467"/>
                <a:gd name="connsiteY29" fmla="*/ 385846 h 539670"/>
                <a:gd name="connsiteX30" fmla="*/ 1564522 w 3340467"/>
                <a:gd name="connsiteY30" fmla="*/ 359418 h 539670"/>
                <a:gd name="connsiteX31" fmla="*/ 1612092 w 3340467"/>
                <a:gd name="connsiteY31" fmla="*/ 343561 h 539670"/>
                <a:gd name="connsiteX32" fmla="*/ 1654377 w 3340467"/>
                <a:gd name="connsiteY32" fmla="*/ 348847 h 539670"/>
                <a:gd name="connsiteX33" fmla="*/ 1728374 w 3340467"/>
                <a:gd name="connsiteY33" fmla="*/ 401702 h 539670"/>
                <a:gd name="connsiteX34" fmla="*/ 1775944 w 3340467"/>
                <a:gd name="connsiteY34" fmla="*/ 438701 h 539670"/>
                <a:gd name="connsiteX35" fmla="*/ 1807658 w 3340467"/>
                <a:gd name="connsiteY35" fmla="*/ 465129 h 539670"/>
                <a:gd name="connsiteX36" fmla="*/ 1884794 w 3340467"/>
                <a:gd name="connsiteY36" fmla="*/ 523270 h 539670"/>
                <a:gd name="connsiteX37" fmla="*/ 1931785 w 3340467"/>
                <a:gd name="connsiteY37" fmla="*/ 524083 h 539670"/>
                <a:gd name="connsiteX38" fmla="*/ 1995790 w 3340467"/>
                <a:gd name="connsiteY38" fmla="*/ 476224 h 539670"/>
                <a:gd name="connsiteX39" fmla="*/ 2019837 w 3340467"/>
                <a:gd name="connsiteY39" fmla="*/ 454558 h 539670"/>
                <a:gd name="connsiteX40" fmla="*/ 2061364 w 3340467"/>
                <a:gd name="connsiteY40" fmla="*/ 401702 h 539670"/>
                <a:gd name="connsiteX41" fmla="*/ 2108934 w 3340467"/>
                <a:gd name="connsiteY41" fmla="*/ 369989 h 539670"/>
                <a:gd name="connsiteX42" fmla="*/ 2204074 w 3340467"/>
                <a:gd name="connsiteY42" fmla="*/ 443987 h 539670"/>
                <a:gd name="connsiteX43" fmla="*/ 2251644 w 3340467"/>
                <a:gd name="connsiteY43" fmla="*/ 465129 h 539670"/>
                <a:gd name="connsiteX44" fmla="*/ 2304499 w 3340467"/>
                <a:gd name="connsiteY44" fmla="*/ 459843 h 539670"/>
                <a:gd name="connsiteX45" fmla="*/ 2373211 w 3340467"/>
                <a:gd name="connsiteY45" fmla="*/ 406988 h 539670"/>
                <a:gd name="connsiteX46" fmla="*/ 2420781 w 3340467"/>
                <a:gd name="connsiteY46" fmla="*/ 417559 h 539670"/>
                <a:gd name="connsiteX47" fmla="*/ 2452495 w 3340467"/>
                <a:gd name="connsiteY47" fmla="*/ 438701 h 539670"/>
                <a:gd name="connsiteX48" fmla="*/ 2515921 w 3340467"/>
                <a:gd name="connsiteY48" fmla="*/ 459843 h 539670"/>
                <a:gd name="connsiteX49" fmla="*/ 2574062 w 3340467"/>
                <a:gd name="connsiteY49" fmla="*/ 443987 h 539670"/>
                <a:gd name="connsiteX50" fmla="*/ 2605775 w 3340467"/>
                <a:gd name="connsiteY50" fmla="*/ 433416 h 539670"/>
                <a:gd name="connsiteX51" fmla="*/ 2653345 w 3340467"/>
                <a:gd name="connsiteY51" fmla="*/ 443987 h 539670"/>
                <a:gd name="connsiteX52" fmla="*/ 2685059 w 3340467"/>
                <a:gd name="connsiteY52" fmla="*/ 459843 h 539670"/>
                <a:gd name="connsiteX53" fmla="*/ 2743200 w 3340467"/>
                <a:gd name="connsiteY53" fmla="*/ 443987 h 539670"/>
                <a:gd name="connsiteX54" fmla="*/ 2796055 w 3340467"/>
                <a:gd name="connsiteY54" fmla="*/ 454558 h 539670"/>
                <a:gd name="connsiteX55" fmla="*/ 2827769 w 3340467"/>
                <a:gd name="connsiteY55" fmla="*/ 465129 h 539670"/>
                <a:gd name="connsiteX56" fmla="*/ 2907052 w 3340467"/>
                <a:gd name="connsiteY56" fmla="*/ 449272 h 539670"/>
                <a:gd name="connsiteX57" fmla="*/ 2922908 w 3340467"/>
                <a:gd name="connsiteY57" fmla="*/ 438701 h 539670"/>
                <a:gd name="connsiteX58" fmla="*/ 2965193 w 3340467"/>
                <a:gd name="connsiteY58" fmla="*/ 449272 h 539670"/>
                <a:gd name="connsiteX59" fmla="*/ 2991621 w 3340467"/>
                <a:gd name="connsiteY59" fmla="*/ 470414 h 539670"/>
                <a:gd name="connsiteX60" fmla="*/ 3060333 w 3340467"/>
                <a:gd name="connsiteY60" fmla="*/ 454558 h 539670"/>
                <a:gd name="connsiteX61" fmla="*/ 3076189 w 3340467"/>
                <a:gd name="connsiteY61" fmla="*/ 449272 h 539670"/>
                <a:gd name="connsiteX62" fmla="*/ 3092046 w 3340467"/>
                <a:gd name="connsiteY62" fmla="*/ 443987 h 539670"/>
                <a:gd name="connsiteX63" fmla="*/ 3166044 w 3340467"/>
                <a:gd name="connsiteY63" fmla="*/ 459843 h 539670"/>
                <a:gd name="connsiteX64" fmla="*/ 3181900 w 3340467"/>
                <a:gd name="connsiteY64" fmla="*/ 465129 h 539670"/>
                <a:gd name="connsiteX65" fmla="*/ 3203043 w 3340467"/>
                <a:gd name="connsiteY65" fmla="*/ 459843 h 539670"/>
                <a:gd name="connsiteX66" fmla="*/ 3234756 w 3340467"/>
                <a:gd name="connsiteY66" fmla="*/ 438701 h 539670"/>
                <a:gd name="connsiteX67" fmla="*/ 3250612 w 3340467"/>
                <a:gd name="connsiteY67" fmla="*/ 449272 h 539670"/>
                <a:gd name="connsiteX68" fmla="*/ 3261184 w 3340467"/>
                <a:gd name="connsiteY68" fmla="*/ 459843 h 539670"/>
                <a:gd name="connsiteX69" fmla="*/ 3292897 w 3340467"/>
                <a:gd name="connsiteY69" fmla="*/ 459843 h 539670"/>
                <a:gd name="connsiteX70" fmla="*/ 3308754 w 3340467"/>
                <a:gd name="connsiteY70" fmla="*/ 449272 h 539670"/>
                <a:gd name="connsiteX71" fmla="*/ 3340467 w 3340467"/>
                <a:gd name="connsiteY7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798118 w 3340467"/>
                <a:gd name="connsiteY9" fmla="*/ 95140 h 539670"/>
                <a:gd name="connsiteX10" fmla="*/ 824545 w 3340467"/>
                <a:gd name="connsiteY10" fmla="*/ 110997 h 539670"/>
                <a:gd name="connsiteX11" fmla="*/ 872115 w 3340467"/>
                <a:gd name="connsiteY11" fmla="*/ 137425 h 539670"/>
                <a:gd name="connsiteX12" fmla="*/ 909114 w 3340467"/>
                <a:gd name="connsiteY12" fmla="*/ 163853 h 539670"/>
                <a:gd name="connsiteX13" fmla="*/ 940828 w 3340467"/>
                <a:gd name="connsiteY13" fmla="*/ 184995 h 539670"/>
                <a:gd name="connsiteX14" fmla="*/ 988397 w 3340467"/>
                <a:gd name="connsiteY14" fmla="*/ 216708 h 539670"/>
                <a:gd name="connsiteX15" fmla="*/ 1057110 w 3340467"/>
                <a:gd name="connsiteY15" fmla="*/ 269564 h 539670"/>
                <a:gd name="connsiteX16" fmla="*/ 1072966 w 3340467"/>
                <a:gd name="connsiteY16" fmla="*/ 280135 h 539670"/>
                <a:gd name="connsiteX17" fmla="*/ 1099394 w 3340467"/>
                <a:gd name="connsiteY17" fmla="*/ 306562 h 539670"/>
                <a:gd name="connsiteX18" fmla="*/ 1125822 w 3340467"/>
                <a:gd name="connsiteY18" fmla="*/ 332990 h 539670"/>
                <a:gd name="connsiteX19" fmla="*/ 1136393 w 3340467"/>
                <a:gd name="connsiteY19" fmla="*/ 348847 h 539670"/>
                <a:gd name="connsiteX20" fmla="*/ 1152249 w 3340467"/>
                <a:gd name="connsiteY20" fmla="*/ 359418 h 539670"/>
                <a:gd name="connsiteX21" fmla="*/ 1162821 w 3340467"/>
                <a:gd name="connsiteY21" fmla="*/ 369989 h 539670"/>
                <a:gd name="connsiteX22" fmla="*/ 1183963 w 3340467"/>
                <a:gd name="connsiteY22" fmla="*/ 396417 h 539670"/>
                <a:gd name="connsiteX23" fmla="*/ 1215676 w 3340467"/>
                <a:gd name="connsiteY23" fmla="*/ 443987 h 539670"/>
                <a:gd name="connsiteX24" fmla="*/ 1231533 w 3340467"/>
                <a:gd name="connsiteY24" fmla="*/ 459843 h 539670"/>
                <a:gd name="connsiteX25" fmla="*/ 1242104 w 3340467"/>
                <a:gd name="connsiteY25" fmla="*/ 475700 h 539670"/>
                <a:gd name="connsiteX26" fmla="*/ 1268532 w 3340467"/>
                <a:gd name="connsiteY26" fmla="*/ 496842 h 539670"/>
                <a:gd name="connsiteX27" fmla="*/ 1390099 w 3340467"/>
                <a:gd name="connsiteY27" fmla="*/ 533841 h 539670"/>
                <a:gd name="connsiteX28" fmla="*/ 1532809 w 3340467"/>
                <a:gd name="connsiteY28" fmla="*/ 385846 h 539670"/>
                <a:gd name="connsiteX29" fmla="*/ 1564522 w 3340467"/>
                <a:gd name="connsiteY29" fmla="*/ 359418 h 539670"/>
                <a:gd name="connsiteX30" fmla="*/ 1612092 w 3340467"/>
                <a:gd name="connsiteY30" fmla="*/ 343561 h 539670"/>
                <a:gd name="connsiteX31" fmla="*/ 1654377 w 3340467"/>
                <a:gd name="connsiteY31" fmla="*/ 348847 h 539670"/>
                <a:gd name="connsiteX32" fmla="*/ 1728374 w 3340467"/>
                <a:gd name="connsiteY32" fmla="*/ 401702 h 539670"/>
                <a:gd name="connsiteX33" fmla="*/ 1775944 w 3340467"/>
                <a:gd name="connsiteY33" fmla="*/ 438701 h 539670"/>
                <a:gd name="connsiteX34" fmla="*/ 1807658 w 3340467"/>
                <a:gd name="connsiteY34" fmla="*/ 465129 h 539670"/>
                <a:gd name="connsiteX35" fmla="*/ 1884794 w 3340467"/>
                <a:gd name="connsiteY35" fmla="*/ 523270 h 539670"/>
                <a:gd name="connsiteX36" fmla="*/ 1931785 w 3340467"/>
                <a:gd name="connsiteY36" fmla="*/ 524083 h 539670"/>
                <a:gd name="connsiteX37" fmla="*/ 1995790 w 3340467"/>
                <a:gd name="connsiteY37" fmla="*/ 476224 h 539670"/>
                <a:gd name="connsiteX38" fmla="*/ 2019837 w 3340467"/>
                <a:gd name="connsiteY38" fmla="*/ 454558 h 539670"/>
                <a:gd name="connsiteX39" fmla="*/ 2061364 w 3340467"/>
                <a:gd name="connsiteY39" fmla="*/ 401702 h 539670"/>
                <a:gd name="connsiteX40" fmla="*/ 2108934 w 3340467"/>
                <a:gd name="connsiteY40" fmla="*/ 369989 h 539670"/>
                <a:gd name="connsiteX41" fmla="*/ 2204074 w 3340467"/>
                <a:gd name="connsiteY41" fmla="*/ 443987 h 539670"/>
                <a:gd name="connsiteX42" fmla="*/ 2251644 w 3340467"/>
                <a:gd name="connsiteY42" fmla="*/ 465129 h 539670"/>
                <a:gd name="connsiteX43" fmla="*/ 2304499 w 3340467"/>
                <a:gd name="connsiteY43" fmla="*/ 459843 h 539670"/>
                <a:gd name="connsiteX44" fmla="*/ 2373211 w 3340467"/>
                <a:gd name="connsiteY44" fmla="*/ 406988 h 539670"/>
                <a:gd name="connsiteX45" fmla="*/ 2420781 w 3340467"/>
                <a:gd name="connsiteY45" fmla="*/ 417559 h 539670"/>
                <a:gd name="connsiteX46" fmla="*/ 2452495 w 3340467"/>
                <a:gd name="connsiteY46" fmla="*/ 438701 h 539670"/>
                <a:gd name="connsiteX47" fmla="*/ 2515921 w 3340467"/>
                <a:gd name="connsiteY47" fmla="*/ 459843 h 539670"/>
                <a:gd name="connsiteX48" fmla="*/ 2574062 w 3340467"/>
                <a:gd name="connsiteY48" fmla="*/ 443987 h 539670"/>
                <a:gd name="connsiteX49" fmla="*/ 2605775 w 3340467"/>
                <a:gd name="connsiteY49" fmla="*/ 433416 h 539670"/>
                <a:gd name="connsiteX50" fmla="*/ 2653345 w 3340467"/>
                <a:gd name="connsiteY50" fmla="*/ 443987 h 539670"/>
                <a:gd name="connsiteX51" fmla="*/ 2685059 w 3340467"/>
                <a:gd name="connsiteY51" fmla="*/ 459843 h 539670"/>
                <a:gd name="connsiteX52" fmla="*/ 2743200 w 3340467"/>
                <a:gd name="connsiteY52" fmla="*/ 443987 h 539670"/>
                <a:gd name="connsiteX53" fmla="*/ 2796055 w 3340467"/>
                <a:gd name="connsiteY53" fmla="*/ 454558 h 539670"/>
                <a:gd name="connsiteX54" fmla="*/ 2827769 w 3340467"/>
                <a:gd name="connsiteY54" fmla="*/ 465129 h 539670"/>
                <a:gd name="connsiteX55" fmla="*/ 2907052 w 3340467"/>
                <a:gd name="connsiteY55" fmla="*/ 449272 h 539670"/>
                <a:gd name="connsiteX56" fmla="*/ 2922908 w 3340467"/>
                <a:gd name="connsiteY56" fmla="*/ 438701 h 539670"/>
                <a:gd name="connsiteX57" fmla="*/ 2965193 w 3340467"/>
                <a:gd name="connsiteY57" fmla="*/ 449272 h 539670"/>
                <a:gd name="connsiteX58" fmla="*/ 2991621 w 3340467"/>
                <a:gd name="connsiteY58" fmla="*/ 470414 h 539670"/>
                <a:gd name="connsiteX59" fmla="*/ 3060333 w 3340467"/>
                <a:gd name="connsiteY59" fmla="*/ 454558 h 539670"/>
                <a:gd name="connsiteX60" fmla="*/ 3076189 w 3340467"/>
                <a:gd name="connsiteY60" fmla="*/ 449272 h 539670"/>
                <a:gd name="connsiteX61" fmla="*/ 3092046 w 3340467"/>
                <a:gd name="connsiteY61" fmla="*/ 443987 h 539670"/>
                <a:gd name="connsiteX62" fmla="*/ 3166044 w 3340467"/>
                <a:gd name="connsiteY62" fmla="*/ 459843 h 539670"/>
                <a:gd name="connsiteX63" fmla="*/ 3181900 w 3340467"/>
                <a:gd name="connsiteY63" fmla="*/ 465129 h 539670"/>
                <a:gd name="connsiteX64" fmla="*/ 3203043 w 3340467"/>
                <a:gd name="connsiteY64" fmla="*/ 459843 h 539670"/>
                <a:gd name="connsiteX65" fmla="*/ 3234756 w 3340467"/>
                <a:gd name="connsiteY65" fmla="*/ 438701 h 539670"/>
                <a:gd name="connsiteX66" fmla="*/ 3250612 w 3340467"/>
                <a:gd name="connsiteY66" fmla="*/ 449272 h 539670"/>
                <a:gd name="connsiteX67" fmla="*/ 3261184 w 3340467"/>
                <a:gd name="connsiteY67" fmla="*/ 459843 h 539670"/>
                <a:gd name="connsiteX68" fmla="*/ 3292897 w 3340467"/>
                <a:gd name="connsiteY68" fmla="*/ 459843 h 539670"/>
                <a:gd name="connsiteX69" fmla="*/ 3308754 w 3340467"/>
                <a:gd name="connsiteY69" fmla="*/ 449272 h 539670"/>
                <a:gd name="connsiteX70" fmla="*/ 3340467 w 3340467"/>
                <a:gd name="connsiteY7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872115 w 3340467"/>
                <a:gd name="connsiteY10" fmla="*/ 137425 h 539670"/>
                <a:gd name="connsiteX11" fmla="*/ 909114 w 3340467"/>
                <a:gd name="connsiteY11" fmla="*/ 163853 h 539670"/>
                <a:gd name="connsiteX12" fmla="*/ 940828 w 3340467"/>
                <a:gd name="connsiteY12" fmla="*/ 184995 h 539670"/>
                <a:gd name="connsiteX13" fmla="*/ 988397 w 3340467"/>
                <a:gd name="connsiteY13" fmla="*/ 216708 h 539670"/>
                <a:gd name="connsiteX14" fmla="*/ 1057110 w 3340467"/>
                <a:gd name="connsiteY14" fmla="*/ 269564 h 539670"/>
                <a:gd name="connsiteX15" fmla="*/ 1072966 w 3340467"/>
                <a:gd name="connsiteY15" fmla="*/ 280135 h 539670"/>
                <a:gd name="connsiteX16" fmla="*/ 1099394 w 3340467"/>
                <a:gd name="connsiteY16" fmla="*/ 306562 h 539670"/>
                <a:gd name="connsiteX17" fmla="*/ 1125822 w 3340467"/>
                <a:gd name="connsiteY17" fmla="*/ 332990 h 539670"/>
                <a:gd name="connsiteX18" fmla="*/ 1136393 w 3340467"/>
                <a:gd name="connsiteY18" fmla="*/ 348847 h 539670"/>
                <a:gd name="connsiteX19" fmla="*/ 1152249 w 3340467"/>
                <a:gd name="connsiteY19" fmla="*/ 359418 h 539670"/>
                <a:gd name="connsiteX20" fmla="*/ 1162821 w 3340467"/>
                <a:gd name="connsiteY20" fmla="*/ 369989 h 539670"/>
                <a:gd name="connsiteX21" fmla="*/ 1183963 w 3340467"/>
                <a:gd name="connsiteY21" fmla="*/ 396417 h 539670"/>
                <a:gd name="connsiteX22" fmla="*/ 1215676 w 3340467"/>
                <a:gd name="connsiteY22" fmla="*/ 443987 h 539670"/>
                <a:gd name="connsiteX23" fmla="*/ 1231533 w 3340467"/>
                <a:gd name="connsiteY23" fmla="*/ 459843 h 539670"/>
                <a:gd name="connsiteX24" fmla="*/ 1242104 w 3340467"/>
                <a:gd name="connsiteY24" fmla="*/ 475700 h 539670"/>
                <a:gd name="connsiteX25" fmla="*/ 1268532 w 3340467"/>
                <a:gd name="connsiteY25" fmla="*/ 496842 h 539670"/>
                <a:gd name="connsiteX26" fmla="*/ 1390099 w 3340467"/>
                <a:gd name="connsiteY26" fmla="*/ 533841 h 539670"/>
                <a:gd name="connsiteX27" fmla="*/ 1532809 w 3340467"/>
                <a:gd name="connsiteY27" fmla="*/ 385846 h 539670"/>
                <a:gd name="connsiteX28" fmla="*/ 1564522 w 3340467"/>
                <a:gd name="connsiteY28" fmla="*/ 359418 h 539670"/>
                <a:gd name="connsiteX29" fmla="*/ 1612092 w 3340467"/>
                <a:gd name="connsiteY29" fmla="*/ 343561 h 539670"/>
                <a:gd name="connsiteX30" fmla="*/ 1654377 w 3340467"/>
                <a:gd name="connsiteY30" fmla="*/ 348847 h 539670"/>
                <a:gd name="connsiteX31" fmla="*/ 1728374 w 3340467"/>
                <a:gd name="connsiteY31" fmla="*/ 401702 h 539670"/>
                <a:gd name="connsiteX32" fmla="*/ 1775944 w 3340467"/>
                <a:gd name="connsiteY32" fmla="*/ 438701 h 539670"/>
                <a:gd name="connsiteX33" fmla="*/ 1807658 w 3340467"/>
                <a:gd name="connsiteY33" fmla="*/ 465129 h 539670"/>
                <a:gd name="connsiteX34" fmla="*/ 1884794 w 3340467"/>
                <a:gd name="connsiteY34" fmla="*/ 523270 h 539670"/>
                <a:gd name="connsiteX35" fmla="*/ 1931785 w 3340467"/>
                <a:gd name="connsiteY35" fmla="*/ 524083 h 539670"/>
                <a:gd name="connsiteX36" fmla="*/ 1995790 w 3340467"/>
                <a:gd name="connsiteY36" fmla="*/ 476224 h 539670"/>
                <a:gd name="connsiteX37" fmla="*/ 2019837 w 3340467"/>
                <a:gd name="connsiteY37" fmla="*/ 454558 h 539670"/>
                <a:gd name="connsiteX38" fmla="*/ 2061364 w 3340467"/>
                <a:gd name="connsiteY38" fmla="*/ 401702 h 539670"/>
                <a:gd name="connsiteX39" fmla="*/ 2108934 w 3340467"/>
                <a:gd name="connsiteY39" fmla="*/ 369989 h 539670"/>
                <a:gd name="connsiteX40" fmla="*/ 2204074 w 3340467"/>
                <a:gd name="connsiteY40" fmla="*/ 443987 h 539670"/>
                <a:gd name="connsiteX41" fmla="*/ 2251644 w 3340467"/>
                <a:gd name="connsiteY41" fmla="*/ 465129 h 539670"/>
                <a:gd name="connsiteX42" fmla="*/ 2304499 w 3340467"/>
                <a:gd name="connsiteY42" fmla="*/ 459843 h 539670"/>
                <a:gd name="connsiteX43" fmla="*/ 2373211 w 3340467"/>
                <a:gd name="connsiteY43" fmla="*/ 406988 h 539670"/>
                <a:gd name="connsiteX44" fmla="*/ 2420781 w 3340467"/>
                <a:gd name="connsiteY44" fmla="*/ 417559 h 539670"/>
                <a:gd name="connsiteX45" fmla="*/ 2452495 w 3340467"/>
                <a:gd name="connsiteY45" fmla="*/ 438701 h 539670"/>
                <a:gd name="connsiteX46" fmla="*/ 2515921 w 3340467"/>
                <a:gd name="connsiteY46" fmla="*/ 459843 h 539670"/>
                <a:gd name="connsiteX47" fmla="*/ 2574062 w 3340467"/>
                <a:gd name="connsiteY47" fmla="*/ 443987 h 539670"/>
                <a:gd name="connsiteX48" fmla="*/ 2605775 w 3340467"/>
                <a:gd name="connsiteY48" fmla="*/ 433416 h 539670"/>
                <a:gd name="connsiteX49" fmla="*/ 2653345 w 3340467"/>
                <a:gd name="connsiteY49" fmla="*/ 443987 h 539670"/>
                <a:gd name="connsiteX50" fmla="*/ 2685059 w 3340467"/>
                <a:gd name="connsiteY50" fmla="*/ 459843 h 539670"/>
                <a:gd name="connsiteX51" fmla="*/ 2743200 w 3340467"/>
                <a:gd name="connsiteY51" fmla="*/ 443987 h 539670"/>
                <a:gd name="connsiteX52" fmla="*/ 2796055 w 3340467"/>
                <a:gd name="connsiteY52" fmla="*/ 454558 h 539670"/>
                <a:gd name="connsiteX53" fmla="*/ 2827769 w 3340467"/>
                <a:gd name="connsiteY53" fmla="*/ 465129 h 539670"/>
                <a:gd name="connsiteX54" fmla="*/ 2907052 w 3340467"/>
                <a:gd name="connsiteY54" fmla="*/ 449272 h 539670"/>
                <a:gd name="connsiteX55" fmla="*/ 2922908 w 3340467"/>
                <a:gd name="connsiteY55" fmla="*/ 438701 h 539670"/>
                <a:gd name="connsiteX56" fmla="*/ 2965193 w 3340467"/>
                <a:gd name="connsiteY56" fmla="*/ 449272 h 539670"/>
                <a:gd name="connsiteX57" fmla="*/ 2991621 w 3340467"/>
                <a:gd name="connsiteY57" fmla="*/ 470414 h 539670"/>
                <a:gd name="connsiteX58" fmla="*/ 3060333 w 3340467"/>
                <a:gd name="connsiteY58" fmla="*/ 454558 h 539670"/>
                <a:gd name="connsiteX59" fmla="*/ 3076189 w 3340467"/>
                <a:gd name="connsiteY59" fmla="*/ 449272 h 539670"/>
                <a:gd name="connsiteX60" fmla="*/ 3092046 w 3340467"/>
                <a:gd name="connsiteY60" fmla="*/ 443987 h 539670"/>
                <a:gd name="connsiteX61" fmla="*/ 3166044 w 3340467"/>
                <a:gd name="connsiteY61" fmla="*/ 459843 h 539670"/>
                <a:gd name="connsiteX62" fmla="*/ 3181900 w 3340467"/>
                <a:gd name="connsiteY62" fmla="*/ 465129 h 539670"/>
                <a:gd name="connsiteX63" fmla="*/ 3203043 w 3340467"/>
                <a:gd name="connsiteY63" fmla="*/ 459843 h 539670"/>
                <a:gd name="connsiteX64" fmla="*/ 3234756 w 3340467"/>
                <a:gd name="connsiteY64" fmla="*/ 438701 h 539670"/>
                <a:gd name="connsiteX65" fmla="*/ 3250612 w 3340467"/>
                <a:gd name="connsiteY65" fmla="*/ 449272 h 539670"/>
                <a:gd name="connsiteX66" fmla="*/ 3261184 w 3340467"/>
                <a:gd name="connsiteY66" fmla="*/ 459843 h 539670"/>
                <a:gd name="connsiteX67" fmla="*/ 3292897 w 3340467"/>
                <a:gd name="connsiteY67" fmla="*/ 459843 h 539670"/>
                <a:gd name="connsiteX68" fmla="*/ 3308754 w 3340467"/>
                <a:gd name="connsiteY68" fmla="*/ 449272 h 539670"/>
                <a:gd name="connsiteX69" fmla="*/ 3340467 w 3340467"/>
                <a:gd name="connsiteY6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40828 w 3340467"/>
                <a:gd name="connsiteY11" fmla="*/ 184995 h 539670"/>
                <a:gd name="connsiteX12" fmla="*/ 988397 w 3340467"/>
                <a:gd name="connsiteY12" fmla="*/ 216708 h 539670"/>
                <a:gd name="connsiteX13" fmla="*/ 1057110 w 3340467"/>
                <a:gd name="connsiteY13" fmla="*/ 269564 h 539670"/>
                <a:gd name="connsiteX14" fmla="*/ 1072966 w 3340467"/>
                <a:gd name="connsiteY14" fmla="*/ 280135 h 539670"/>
                <a:gd name="connsiteX15" fmla="*/ 1099394 w 3340467"/>
                <a:gd name="connsiteY15" fmla="*/ 306562 h 539670"/>
                <a:gd name="connsiteX16" fmla="*/ 1125822 w 3340467"/>
                <a:gd name="connsiteY16" fmla="*/ 332990 h 539670"/>
                <a:gd name="connsiteX17" fmla="*/ 1136393 w 3340467"/>
                <a:gd name="connsiteY17" fmla="*/ 348847 h 539670"/>
                <a:gd name="connsiteX18" fmla="*/ 1152249 w 3340467"/>
                <a:gd name="connsiteY18" fmla="*/ 359418 h 539670"/>
                <a:gd name="connsiteX19" fmla="*/ 1162821 w 3340467"/>
                <a:gd name="connsiteY19" fmla="*/ 369989 h 539670"/>
                <a:gd name="connsiteX20" fmla="*/ 1183963 w 3340467"/>
                <a:gd name="connsiteY20" fmla="*/ 396417 h 539670"/>
                <a:gd name="connsiteX21" fmla="*/ 1215676 w 3340467"/>
                <a:gd name="connsiteY21" fmla="*/ 443987 h 539670"/>
                <a:gd name="connsiteX22" fmla="*/ 1231533 w 3340467"/>
                <a:gd name="connsiteY22" fmla="*/ 459843 h 539670"/>
                <a:gd name="connsiteX23" fmla="*/ 1242104 w 3340467"/>
                <a:gd name="connsiteY23" fmla="*/ 475700 h 539670"/>
                <a:gd name="connsiteX24" fmla="*/ 1268532 w 3340467"/>
                <a:gd name="connsiteY24" fmla="*/ 496842 h 539670"/>
                <a:gd name="connsiteX25" fmla="*/ 1390099 w 3340467"/>
                <a:gd name="connsiteY25" fmla="*/ 533841 h 539670"/>
                <a:gd name="connsiteX26" fmla="*/ 1532809 w 3340467"/>
                <a:gd name="connsiteY26" fmla="*/ 385846 h 539670"/>
                <a:gd name="connsiteX27" fmla="*/ 1564522 w 3340467"/>
                <a:gd name="connsiteY27" fmla="*/ 359418 h 539670"/>
                <a:gd name="connsiteX28" fmla="*/ 1612092 w 3340467"/>
                <a:gd name="connsiteY28" fmla="*/ 343561 h 539670"/>
                <a:gd name="connsiteX29" fmla="*/ 1654377 w 3340467"/>
                <a:gd name="connsiteY29" fmla="*/ 348847 h 539670"/>
                <a:gd name="connsiteX30" fmla="*/ 1728374 w 3340467"/>
                <a:gd name="connsiteY30" fmla="*/ 401702 h 539670"/>
                <a:gd name="connsiteX31" fmla="*/ 1775944 w 3340467"/>
                <a:gd name="connsiteY31" fmla="*/ 438701 h 539670"/>
                <a:gd name="connsiteX32" fmla="*/ 1807658 w 3340467"/>
                <a:gd name="connsiteY32" fmla="*/ 465129 h 539670"/>
                <a:gd name="connsiteX33" fmla="*/ 1884794 w 3340467"/>
                <a:gd name="connsiteY33" fmla="*/ 523270 h 539670"/>
                <a:gd name="connsiteX34" fmla="*/ 1931785 w 3340467"/>
                <a:gd name="connsiteY34" fmla="*/ 524083 h 539670"/>
                <a:gd name="connsiteX35" fmla="*/ 1995790 w 3340467"/>
                <a:gd name="connsiteY35" fmla="*/ 476224 h 539670"/>
                <a:gd name="connsiteX36" fmla="*/ 2019837 w 3340467"/>
                <a:gd name="connsiteY36" fmla="*/ 454558 h 539670"/>
                <a:gd name="connsiteX37" fmla="*/ 2061364 w 3340467"/>
                <a:gd name="connsiteY37" fmla="*/ 401702 h 539670"/>
                <a:gd name="connsiteX38" fmla="*/ 2108934 w 3340467"/>
                <a:gd name="connsiteY38" fmla="*/ 369989 h 539670"/>
                <a:gd name="connsiteX39" fmla="*/ 2204074 w 3340467"/>
                <a:gd name="connsiteY39" fmla="*/ 443987 h 539670"/>
                <a:gd name="connsiteX40" fmla="*/ 2251644 w 3340467"/>
                <a:gd name="connsiteY40" fmla="*/ 465129 h 539670"/>
                <a:gd name="connsiteX41" fmla="*/ 2304499 w 3340467"/>
                <a:gd name="connsiteY41" fmla="*/ 459843 h 539670"/>
                <a:gd name="connsiteX42" fmla="*/ 2373211 w 3340467"/>
                <a:gd name="connsiteY42" fmla="*/ 406988 h 539670"/>
                <a:gd name="connsiteX43" fmla="*/ 2420781 w 3340467"/>
                <a:gd name="connsiteY43" fmla="*/ 417559 h 539670"/>
                <a:gd name="connsiteX44" fmla="*/ 2452495 w 3340467"/>
                <a:gd name="connsiteY44" fmla="*/ 438701 h 539670"/>
                <a:gd name="connsiteX45" fmla="*/ 2515921 w 3340467"/>
                <a:gd name="connsiteY45" fmla="*/ 459843 h 539670"/>
                <a:gd name="connsiteX46" fmla="*/ 2574062 w 3340467"/>
                <a:gd name="connsiteY46" fmla="*/ 443987 h 539670"/>
                <a:gd name="connsiteX47" fmla="*/ 2605775 w 3340467"/>
                <a:gd name="connsiteY47" fmla="*/ 433416 h 539670"/>
                <a:gd name="connsiteX48" fmla="*/ 2653345 w 3340467"/>
                <a:gd name="connsiteY48" fmla="*/ 443987 h 539670"/>
                <a:gd name="connsiteX49" fmla="*/ 2685059 w 3340467"/>
                <a:gd name="connsiteY49" fmla="*/ 459843 h 539670"/>
                <a:gd name="connsiteX50" fmla="*/ 2743200 w 3340467"/>
                <a:gd name="connsiteY50" fmla="*/ 443987 h 539670"/>
                <a:gd name="connsiteX51" fmla="*/ 2796055 w 3340467"/>
                <a:gd name="connsiteY51" fmla="*/ 454558 h 539670"/>
                <a:gd name="connsiteX52" fmla="*/ 2827769 w 3340467"/>
                <a:gd name="connsiteY52" fmla="*/ 465129 h 539670"/>
                <a:gd name="connsiteX53" fmla="*/ 2907052 w 3340467"/>
                <a:gd name="connsiteY53" fmla="*/ 449272 h 539670"/>
                <a:gd name="connsiteX54" fmla="*/ 2922908 w 3340467"/>
                <a:gd name="connsiteY54" fmla="*/ 438701 h 539670"/>
                <a:gd name="connsiteX55" fmla="*/ 2965193 w 3340467"/>
                <a:gd name="connsiteY55" fmla="*/ 449272 h 539670"/>
                <a:gd name="connsiteX56" fmla="*/ 2991621 w 3340467"/>
                <a:gd name="connsiteY56" fmla="*/ 470414 h 539670"/>
                <a:gd name="connsiteX57" fmla="*/ 3060333 w 3340467"/>
                <a:gd name="connsiteY57" fmla="*/ 454558 h 539670"/>
                <a:gd name="connsiteX58" fmla="*/ 3076189 w 3340467"/>
                <a:gd name="connsiteY58" fmla="*/ 449272 h 539670"/>
                <a:gd name="connsiteX59" fmla="*/ 3092046 w 3340467"/>
                <a:gd name="connsiteY59" fmla="*/ 443987 h 539670"/>
                <a:gd name="connsiteX60" fmla="*/ 3166044 w 3340467"/>
                <a:gd name="connsiteY60" fmla="*/ 459843 h 539670"/>
                <a:gd name="connsiteX61" fmla="*/ 3181900 w 3340467"/>
                <a:gd name="connsiteY61" fmla="*/ 465129 h 539670"/>
                <a:gd name="connsiteX62" fmla="*/ 3203043 w 3340467"/>
                <a:gd name="connsiteY62" fmla="*/ 459843 h 539670"/>
                <a:gd name="connsiteX63" fmla="*/ 3234756 w 3340467"/>
                <a:gd name="connsiteY63" fmla="*/ 438701 h 539670"/>
                <a:gd name="connsiteX64" fmla="*/ 3250612 w 3340467"/>
                <a:gd name="connsiteY64" fmla="*/ 449272 h 539670"/>
                <a:gd name="connsiteX65" fmla="*/ 3261184 w 3340467"/>
                <a:gd name="connsiteY65" fmla="*/ 459843 h 539670"/>
                <a:gd name="connsiteX66" fmla="*/ 3292897 w 3340467"/>
                <a:gd name="connsiteY66" fmla="*/ 459843 h 539670"/>
                <a:gd name="connsiteX67" fmla="*/ 3308754 w 3340467"/>
                <a:gd name="connsiteY67" fmla="*/ 449272 h 539670"/>
                <a:gd name="connsiteX68" fmla="*/ 3340467 w 3340467"/>
                <a:gd name="connsiteY6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57110 w 3340467"/>
                <a:gd name="connsiteY12" fmla="*/ 269564 h 539670"/>
                <a:gd name="connsiteX13" fmla="*/ 1072966 w 3340467"/>
                <a:gd name="connsiteY13" fmla="*/ 280135 h 539670"/>
                <a:gd name="connsiteX14" fmla="*/ 1099394 w 3340467"/>
                <a:gd name="connsiteY14" fmla="*/ 306562 h 539670"/>
                <a:gd name="connsiteX15" fmla="*/ 1125822 w 3340467"/>
                <a:gd name="connsiteY15" fmla="*/ 332990 h 539670"/>
                <a:gd name="connsiteX16" fmla="*/ 1136393 w 3340467"/>
                <a:gd name="connsiteY16" fmla="*/ 348847 h 539670"/>
                <a:gd name="connsiteX17" fmla="*/ 1152249 w 3340467"/>
                <a:gd name="connsiteY17" fmla="*/ 359418 h 539670"/>
                <a:gd name="connsiteX18" fmla="*/ 1162821 w 3340467"/>
                <a:gd name="connsiteY18" fmla="*/ 369989 h 539670"/>
                <a:gd name="connsiteX19" fmla="*/ 1183963 w 3340467"/>
                <a:gd name="connsiteY19" fmla="*/ 396417 h 539670"/>
                <a:gd name="connsiteX20" fmla="*/ 1215676 w 3340467"/>
                <a:gd name="connsiteY20" fmla="*/ 443987 h 539670"/>
                <a:gd name="connsiteX21" fmla="*/ 1231533 w 3340467"/>
                <a:gd name="connsiteY21" fmla="*/ 459843 h 539670"/>
                <a:gd name="connsiteX22" fmla="*/ 1242104 w 3340467"/>
                <a:gd name="connsiteY22" fmla="*/ 475700 h 539670"/>
                <a:gd name="connsiteX23" fmla="*/ 1268532 w 3340467"/>
                <a:gd name="connsiteY23" fmla="*/ 496842 h 539670"/>
                <a:gd name="connsiteX24" fmla="*/ 1390099 w 3340467"/>
                <a:gd name="connsiteY24" fmla="*/ 533841 h 539670"/>
                <a:gd name="connsiteX25" fmla="*/ 1532809 w 3340467"/>
                <a:gd name="connsiteY25" fmla="*/ 385846 h 539670"/>
                <a:gd name="connsiteX26" fmla="*/ 1564522 w 3340467"/>
                <a:gd name="connsiteY26" fmla="*/ 359418 h 539670"/>
                <a:gd name="connsiteX27" fmla="*/ 1612092 w 3340467"/>
                <a:gd name="connsiteY27" fmla="*/ 343561 h 539670"/>
                <a:gd name="connsiteX28" fmla="*/ 1654377 w 3340467"/>
                <a:gd name="connsiteY28" fmla="*/ 348847 h 539670"/>
                <a:gd name="connsiteX29" fmla="*/ 1728374 w 3340467"/>
                <a:gd name="connsiteY29" fmla="*/ 401702 h 539670"/>
                <a:gd name="connsiteX30" fmla="*/ 1775944 w 3340467"/>
                <a:gd name="connsiteY30" fmla="*/ 438701 h 539670"/>
                <a:gd name="connsiteX31" fmla="*/ 1807658 w 3340467"/>
                <a:gd name="connsiteY31" fmla="*/ 465129 h 539670"/>
                <a:gd name="connsiteX32" fmla="*/ 1884794 w 3340467"/>
                <a:gd name="connsiteY32" fmla="*/ 523270 h 539670"/>
                <a:gd name="connsiteX33" fmla="*/ 1931785 w 3340467"/>
                <a:gd name="connsiteY33" fmla="*/ 524083 h 539670"/>
                <a:gd name="connsiteX34" fmla="*/ 1995790 w 3340467"/>
                <a:gd name="connsiteY34" fmla="*/ 476224 h 539670"/>
                <a:gd name="connsiteX35" fmla="*/ 2019837 w 3340467"/>
                <a:gd name="connsiteY35" fmla="*/ 454558 h 539670"/>
                <a:gd name="connsiteX36" fmla="*/ 2061364 w 3340467"/>
                <a:gd name="connsiteY36" fmla="*/ 401702 h 539670"/>
                <a:gd name="connsiteX37" fmla="*/ 2108934 w 3340467"/>
                <a:gd name="connsiteY37" fmla="*/ 369989 h 539670"/>
                <a:gd name="connsiteX38" fmla="*/ 2204074 w 3340467"/>
                <a:gd name="connsiteY38" fmla="*/ 443987 h 539670"/>
                <a:gd name="connsiteX39" fmla="*/ 2251644 w 3340467"/>
                <a:gd name="connsiteY39" fmla="*/ 465129 h 539670"/>
                <a:gd name="connsiteX40" fmla="*/ 2304499 w 3340467"/>
                <a:gd name="connsiteY40" fmla="*/ 459843 h 539670"/>
                <a:gd name="connsiteX41" fmla="*/ 2373211 w 3340467"/>
                <a:gd name="connsiteY41" fmla="*/ 406988 h 539670"/>
                <a:gd name="connsiteX42" fmla="*/ 2420781 w 3340467"/>
                <a:gd name="connsiteY42" fmla="*/ 417559 h 539670"/>
                <a:gd name="connsiteX43" fmla="*/ 2452495 w 3340467"/>
                <a:gd name="connsiteY43" fmla="*/ 438701 h 539670"/>
                <a:gd name="connsiteX44" fmla="*/ 2515921 w 3340467"/>
                <a:gd name="connsiteY44" fmla="*/ 459843 h 539670"/>
                <a:gd name="connsiteX45" fmla="*/ 2574062 w 3340467"/>
                <a:gd name="connsiteY45" fmla="*/ 443987 h 539670"/>
                <a:gd name="connsiteX46" fmla="*/ 2605775 w 3340467"/>
                <a:gd name="connsiteY46" fmla="*/ 433416 h 539670"/>
                <a:gd name="connsiteX47" fmla="*/ 2653345 w 3340467"/>
                <a:gd name="connsiteY47" fmla="*/ 443987 h 539670"/>
                <a:gd name="connsiteX48" fmla="*/ 2685059 w 3340467"/>
                <a:gd name="connsiteY48" fmla="*/ 459843 h 539670"/>
                <a:gd name="connsiteX49" fmla="*/ 2743200 w 3340467"/>
                <a:gd name="connsiteY49" fmla="*/ 443987 h 539670"/>
                <a:gd name="connsiteX50" fmla="*/ 2796055 w 3340467"/>
                <a:gd name="connsiteY50" fmla="*/ 454558 h 539670"/>
                <a:gd name="connsiteX51" fmla="*/ 2827769 w 3340467"/>
                <a:gd name="connsiteY51" fmla="*/ 465129 h 539670"/>
                <a:gd name="connsiteX52" fmla="*/ 2907052 w 3340467"/>
                <a:gd name="connsiteY52" fmla="*/ 449272 h 539670"/>
                <a:gd name="connsiteX53" fmla="*/ 2922908 w 3340467"/>
                <a:gd name="connsiteY53" fmla="*/ 438701 h 539670"/>
                <a:gd name="connsiteX54" fmla="*/ 2965193 w 3340467"/>
                <a:gd name="connsiteY54" fmla="*/ 449272 h 539670"/>
                <a:gd name="connsiteX55" fmla="*/ 2991621 w 3340467"/>
                <a:gd name="connsiteY55" fmla="*/ 470414 h 539670"/>
                <a:gd name="connsiteX56" fmla="*/ 3060333 w 3340467"/>
                <a:gd name="connsiteY56" fmla="*/ 454558 h 539670"/>
                <a:gd name="connsiteX57" fmla="*/ 3076189 w 3340467"/>
                <a:gd name="connsiteY57" fmla="*/ 449272 h 539670"/>
                <a:gd name="connsiteX58" fmla="*/ 3092046 w 3340467"/>
                <a:gd name="connsiteY58" fmla="*/ 443987 h 539670"/>
                <a:gd name="connsiteX59" fmla="*/ 3166044 w 3340467"/>
                <a:gd name="connsiteY59" fmla="*/ 459843 h 539670"/>
                <a:gd name="connsiteX60" fmla="*/ 3181900 w 3340467"/>
                <a:gd name="connsiteY60" fmla="*/ 465129 h 539670"/>
                <a:gd name="connsiteX61" fmla="*/ 3203043 w 3340467"/>
                <a:gd name="connsiteY61" fmla="*/ 459843 h 539670"/>
                <a:gd name="connsiteX62" fmla="*/ 3234756 w 3340467"/>
                <a:gd name="connsiteY62" fmla="*/ 438701 h 539670"/>
                <a:gd name="connsiteX63" fmla="*/ 3250612 w 3340467"/>
                <a:gd name="connsiteY63" fmla="*/ 449272 h 539670"/>
                <a:gd name="connsiteX64" fmla="*/ 3261184 w 3340467"/>
                <a:gd name="connsiteY64" fmla="*/ 459843 h 539670"/>
                <a:gd name="connsiteX65" fmla="*/ 3292897 w 3340467"/>
                <a:gd name="connsiteY65" fmla="*/ 459843 h 539670"/>
                <a:gd name="connsiteX66" fmla="*/ 3308754 w 3340467"/>
                <a:gd name="connsiteY66" fmla="*/ 449272 h 539670"/>
                <a:gd name="connsiteX67" fmla="*/ 3340467 w 3340467"/>
                <a:gd name="connsiteY6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25822 w 3340467"/>
                <a:gd name="connsiteY14" fmla="*/ 332990 h 539670"/>
                <a:gd name="connsiteX15" fmla="*/ 1136393 w 3340467"/>
                <a:gd name="connsiteY15" fmla="*/ 348847 h 539670"/>
                <a:gd name="connsiteX16" fmla="*/ 1152249 w 3340467"/>
                <a:gd name="connsiteY16" fmla="*/ 359418 h 539670"/>
                <a:gd name="connsiteX17" fmla="*/ 1162821 w 3340467"/>
                <a:gd name="connsiteY17" fmla="*/ 369989 h 539670"/>
                <a:gd name="connsiteX18" fmla="*/ 1183963 w 3340467"/>
                <a:gd name="connsiteY18" fmla="*/ 396417 h 539670"/>
                <a:gd name="connsiteX19" fmla="*/ 1215676 w 3340467"/>
                <a:gd name="connsiteY19" fmla="*/ 443987 h 539670"/>
                <a:gd name="connsiteX20" fmla="*/ 1231533 w 3340467"/>
                <a:gd name="connsiteY20" fmla="*/ 459843 h 539670"/>
                <a:gd name="connsiteX21" fmla="*/ 1242104 w 3340467"/>
                <a:gd name="connsiteY21" fmla="*/ 475700 h 539670"/>
                <a:gd name="connsiteX22" fmla="*/ 1268532 w 3340467"/>
                <a:gd name="connsiteY22" fmla="*/ 496842 h 539670"/>
                <a:gd name="connsiteX23" fmla="*/ 1390099 w 3340467"/>
                <a:gd name="connsiteY23" fmla="*/ 533841 h 539670"/>
                <a:gd name="connsiteX24" fmla="*/ 1532809 w 3340467"/>
                <a:gd name="connsiteY24" fmla="*/ 385846 h 539670"/>
                <a:gd name="connsiteX25" fmla="*/ 1564522 w 3340467"/>
                <a:gd name="connsiteY25" fmla="*/ 359418 h 539670"/>
                <a:gd name="connsiteX26" fmla="*/ 1612092 w 3340467"/>
                <a:gd name="connsiteY26" fmla="*/ 343561 h 539670"/>
                <a:gd name="connsiteX27" fmla="*/ 1654377 w 3340467"/>
                <a:gd name="connsiteY27" fmla="*/ 348847 h 539670"/>
                <a:gd name="connsiteX28" fmla="*/ 1728374 w 3340467"/>
                <a:gd name="connsiteY28" fmla="*/ 401702 h 539670"/>
                <a:gd name="connsiteX29" fmla="*/ 1775944 w 3340467"/>
                <a:gd name="connsiteY29" fmla="*/ 438701 h 539670"/>
                <a:gd name="connsiteX30" fmla="*/ 1807658 w 3340467"/>
                <a:gd name="connsiteY30" fmla="*/ 465129 h 539670"/>
                <a:gd name="connsiteX31" fmla="*/ 1884794 w 3340467"/>
                <a:gd name="connsiteY31" fmla="*/ 523270 h 539670"/>
                <a:gd name="connsiteX32" fmla="*/ 1931785 w 3340467"/>
                <a:gd name="connsiteY32" fmla="*/ 524083 h 539670"/>
                <a:gd name="connsiteX33" fmla="*/ 1995790 w 3340467"/>
                <a:gd name="connsiteY33" fmla="*/ 476224 h 539670"/>
                <a:gd name="connsiteX34" fmla="*/ 2019837 w 3340467"/>
                <a:gd name="connsiteY34" fmla="*/ 454558 h 539670"/>
                <a:gd name="connsiteX35" fmla="*/ 2061364 w 3340467"/>
                <a:gd name="connsiteY35" fmla="*/ 401702 h 539670"/>
                <a:gd name="connsiteX36" fmla="*/ 2108934 w 3340467"/>
                <a:gd name="connsiteY36" fmla="*/ 369989 h 539670"/>
                <a:gd name="connsiteX37" fmla="*/ 2204074 w 3340467"/>
                <a:gd name="connsiteY37" fmla="*/ 443987 h 539670"/>
                <a:gd name="connsiteX38" fmla="*/ 2251644 w 3340467"/>
                <a:gd name="connsiteY38" fmla="*/ 465129 h 539670"/>
                <a:gd name="connsiteX39" fmla="*/ 2304499 w 3340467"/>
                <a:gd name="connsiteY39" fmla="*/ 459843 h 539670"/>
                <a:gd name="connsiteX40" fmla="*/ 2373211 w 3340467"/>
                <a:gd name="connsiteY40" fmla="*/ 406988 h 539670"/>
                <a:gd name="connsiteX41" fmla="*/ 2420781 w 3340467"/>
                <a:gd name="connsiteY41" fmla="*/ 417559 h 539670"/>
                <a:gd name="connsiteX42" fmla="*/ 2452495 w 3340467"/>
                <a:gd name="connsiteY42" fmla="*/ 438701 h 539670"/>
                <a:gd name="connsiteX43" fmla="*/ 2515921 w 3340467"/>
                <a:gd name="connsiteY43" fmla="*/ 459843 h 539670"/>
                <a:gd name="connsiteX44" fmla="*/ 2574062 w 3340467"/>
                <a:gd name="connsiteY44" fmla="*/ 443987 h 539670"/>
                <a:gd name="connsiteX45" fmla="*/ 2605775 w 3340467"/>
                <a:gd name="connsiteY45" fmla="*/ 433416 h 539670"/>
                <a:gd name="connsiteX46" fmla="*/ 2653345 w 3340467"/>
                <a:gd name="connsiteY46" fmla="*/ 443987 h 539670"/>
                <a:gd name="connsiteX47" fmla="*/ 2685059 w 3340467"/>
                <a:gd name="connsiteY47" fmla="*/ 459843 h 539670"/>
                <a:gd name="connsiteX48" fmla="*/ 2743200 w 3340467"/>
                <a:gd name="connsiteY48" fmla="*/ 443987 h 539670"/>
                <a:gd name="connsiteX49" fmla="*/ 2796055 w 3340467"/>
                <a:gd name="connsiteY49" fmla="*/ 454558 h 539670"/>
                <a:gd name="connsiteX50" fmla="*/ 2827769 w 3340467"/>
                <a:gd name="connsiteY50" fmla="*/ 465129 h 539670"/>
                <a:gd name="connsiteX51" fmla="*/ 2907052 w 3340467"/>
                <a:gd name="connsiteY51" fmla="*/ 449272 h 539670"/>
                <a:gd name="connsiteX52" fmla="*/ 2922908 w 3340467"/>
                <a:gd name="connsiteY52" fmla="*/ 438701 h 539670"/>
                <a:gd name="connsiteX53" fmla="*/ 2965193 w 3340467"/>
                <a:gd name="connsiteY53" fmla="*/ 449272 h 539670"/>
                <a:gd name="connsiteX54" fmla="*/ 2991621 w 3340467"/>
                <a:gd name="connsiteY54" fmla="*/ 470414 h 539670"/>
                <a:gd name="connsiteX55" fmla="*/ 3060333 w 3340467"/>
                <a:gd name="connsiteY55" fmla="*/ 454558 h 539670"/>
                <a:gd name="connsiteX56" fmla="*/ 3076189 w 3340467"/>
                <a:gd name="connsiteY56" fmla="*/ 449272 h 539670"/>
                <a:gd name="connsiteX57" fmla="*/ 3092046 w 3340467"/>
                <a:gd name="connsiteY57" fmla="*/ 443987 h 539670"/>
                <a:gd name="connsiteX58" fmla="*/ 3166044 w 3340467"/>
                <a:gd name="connsiteY58" fmla="*/ 459843 h 539670"/>
                <a:gd name="connsiteX59" fmla="*/ 3181900 w 3340467"/>
                <a:gd name="connsiteY59" fmla="*/ 465129 h 539670"/>
                <a:gd name="connsiteX60" fmla="*/ 3203043 w 3340467"/>
                <a:gd name="connsiteY60" fmla="*/ 459843 h 539670"/>
                <a:gd name="connsiteX61" fmla="*/ 3234756 w 3340467"/>
                <a:gd name="connsiteY61" fmla="*/ 438701 h 539670"/>
                <a:gd name="connsiteX62" fmla="*/ 3250612 w 3340467"/>
                <a:gd name="connsiteY62" fmla="*/ 449272 h 539670"/>
                <a:gd name="connsiteX63" fmla="*/ 3261184 w 3340467"/>
                <a:gd name="connsiteY63" fmla="*/ 459843 h 539670"/>
                <a:gd name="connsiteX64" fmla="*/ 3292897 w 3340467"/>
                <a:gd name="connsiteY64" fmla="*/ 459843 h 539670"/>
                <a:gd name="connsiteX65" fmla="*/ 3308754 w 3340467"/>
                <a:gd name="connsiteY65" fmla="*/ 449272 h 539670"/>
                <a:gd name="connsiteX66" fmla="*/ 3340467 w 3340467"/>
                <a:gd name="connsiteY6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62821 w 3340467"/>
                <a:gd name="connsiteY16" fmla="*/ 369989 h 539670"/>
                <a:gd name="connsiteX17" fmla="*/ 1183963 w 3340467"/>
                <a:gd name="connsiteY17" fmla="*/ 396417 h 539670"/>
                <a:gd name="connsiteX18" fmla="*/ 1215676 w 3340467"/>
                <a:gd name="connsiteY18" fmla="*/ 443987 h 539670"/>
                <a:gd name="connsiteX19" fmla="*/ 1231533 w 3340467"/>
                <a:gd name="connsiteY19" fmla="*/ 459843 h 539670"/>
                <a:gd name="connsiteX20" fmla="*/ 1242104 w 3340467"/>
                <a:gd name="connsiteY20" fmla="*/ 475700 h 539670"/>
                <a:gd name="connsiteX21" fmla="*/ 1268532 w 3340467"/>
                <a:gd name="connsiteY21" fmla="*/ 496842 h 539670"/>
                <a:gd name="connsiteX22" fmla="*/ 1390099 w 3340467"/>
                <a:gd name="connsiteY22" fmla="*/ 533841 h 539670"/>
                <a:gd name="connsiteX23" fmla="*/ 1532809 w 3340467"/>
                <a:gd name="connsiteY23" fmla="*/ 385846 h 539670"/>
                <a:gd name="connsiteX24" fmla="*/ 1564522 w 3340467"/>
                <a:gd name="connsiteY24" fmla="*/ 359418 h 539670"/>
                <a:gd name="connsiteX25" fmla="*/ 1612092 w 3340467"/>
                <a:gd name="connsiteY25" fmla="*/ 343561 h 539670"/>
                <a:gd name="connsiteX26" fmla="*/ 1654377 w 3340467"/>
                <a:gd name="connsiteY26" fmla="*/ 348847 h 539670"/>
                <a:gd name="connsiteX27" fmla="*/ 1728374 w 3340467"/>
                <a:gd name="connsiteY27" fmla="*/ 401702 h 539670"/>
                <a:gd name="connsiteX28" fmla="*/ 1775944 w 3340467"/>
                <a:gd name="connsiteY28" fmla="*/ 438701 h 539670"/>
                <a:gd name="connsiteX29" fmla="*/ 1807658 w 3340467"/>
                <a:gd name="connsiteY29" fmla="*/ 465129 h 539670"/>
                <a:gd name="connsiteX30" fmla="*/ 1884794 w 3340467"/>
                <a:gd name="connsiteY30" fmla="*/ 523270 h 539670"/>
                <a:gd name="connsiteX31" fmla="*/ 1931785 w 3340467"/>
                <a:gd name="connsiteY31" fmla="*/ 524083 h 539670"/>
                <a:gd name="connsiteX32" fmla="*/ 1995790 w 3340467"/>
                <a:gd name="connsiteY32" fmla="*/ 476224 h 539670"/>
                <a:gd name="connsiteX33" fmla="*/ 2019837 w 3340467"/>
                <a:gd name="connsiteY33" fmla="*/ 454558 h 539670"/>
                <a:gd name="connsiteX34" fmla="*/ 2061364 w 3340467"/>
                <a:gd name="connsiteY34" fmla="*/ 401702 h 539670"/>
                <a:gd name="connsiteX35" fmla="*/ 2108934 w 3340467"/>
                <a:gd name="connsiteY35" fmla="*/ 369989 h 539670"/>
                <a:gd name="connsiteX36" fmla="*/ 2204074 w 3340467"/>
                <a:gd name="connsiteY36" fmla="*/ 443987 h 539670"/>
                <a:gd name="connsiteX37" fmla="*/ 2251644 w 3340467"/>
                <a:gd name="connsiteY37" fmla="*/ 465129 h 539670"/>
                <a:gd name="connsiteX38" fmla="*/ 2304499 w 3340467"/>
                <a:gd name="connsiteY38" fmla="*/ 459843 h 539670"/>
                <a:gd name="connsiteX39" fmla="*/ 2373211 w 3340467"/>
                <a:gd name="connsiteY39" fmla="*/ 406988 h 539670"/>
                <a:gd name="connsiteX40" fmla="*/ 2420781 w 3340467"/>
                <a:gd name="connsiteY40" fmla="*/ 417559 h 539670"/>
                <a:gd name="connsiteX41" fmla="*/ 2452495 w 3340467"/>
                <a:gd name="connsiteY41" fmla="*/ 438701 h 539670"/>
                <a:gd name="connsiteX42" fmla="*/ 2515921 w 3340467"/>
                <a:gd name="connsiteY42" fmla="*/ 459843 h 539670"/>
                <a:gd name="connsiteX43" fmla="*/ 2574062 w 3340467"/>
                <a:gd name="connsiteY43" fmla="*/ 443987 h 539670"/>
                <a:gd name="connsiteX44" fmla="*/ 2605775 w 3340467"/>
                <a:gd name="connsiteY44" fmla="*/ 433416 h 539670"/>
                <a:gd name="connsiteX45" fmla="*/ 2653345 w 3340467"/>
                <a:gd name="connsiteY45" fmla="*/ 443987 h 539670"/>
                <a:gd name="connsiteX46" fmla="*/ 2685059 w 3340467"/>
                <a:gd name="connsiteY46" fmla="*/ 459843 h 539670"/>
                <a:gd name="connsiteX47" fmla="*/ 2743200 w 3340467"/>
                <a:gd name="connsiteY47" fmla="*/ 443987 h 539670"/>
                <a:gd name="connsiteX48" fmla="*/ 2796055 w 3340467"/>
                <a:gd name="connsiteY48" fmla="*/ 454558 h 539670"/>
                <a:gd name="connsiteX49" fmla="*/ 2827769 w 3340467"/>
                <a:gd name="connsiteY49" fmla="*/ 465129 h 539670"/>
                <a:gd name="connsiteX50" fmla="*/ 2907052 w 3340467"/>
                <a:gd name="connsiteY50" fmla="*/ 449272 h 539670"/>
                <a:gd name="connsiteX51" fmla="*/ 2922908 w 3340467"/>
                <a:gd name="connsiteY51" fmla="*/ 438701 h 539670"/>
                <a:gd name="connsiteX52" fmla="*/ 2965193 w 3340467"/>
                <a:gd name="connsiteY52" fmla="*/ 449272 h 539670"/>
                <a:gd name="connsiteX53" fmla="*/ 2991621 w 3340467"/>
                <a:gd name="connsiteY53" fmla="*/ 470414 h 539670"/>
                <a:gd name="connsiteX54" fmla="*/ 3060333 w 3340467"/>
                <a:gd name="connsiteY54" fmla="*/ 454558 h 539670"/>
                <a:gd name="connsiteX55" fmla="*/ 3076189 w 3340467"/>
                <a:gd name="connsiteY55" fmla="*/ 449272 h 539670"/>
                <a:gd name="connsiteX56" fmla="*/ 3092046 w 3340467"/>
                <a:gd name="connsiteY56" fmla="*/ 443987 h 539670"/>
                <a:gd name="connsiteX57" fmla="*/ 3166044 w 3340467"/>
                <a:gd name="connsiteY57" fmla="*/ 459843 h 539670"/>
                <a:gd name="connsiteX58" fmla="*/ 3181900 w 3340467"/>
                <a:gd name="connsiteY58" fmla="*/ 465129 h 539670"/>
                <a:gd name="connsiteX59" fmla="*/ 3203043 w 3340467"/>
                <a:gd name="connsiteY59" fmla="*/ 459843 h 539670"/>
                <a:gd name="connsiteX60" fmla="*/ 3234756 w 3340467"/>
                <a:gd name="connsiteY60" fmla="*/ 438701 h 539670"/>
                <a:gd name="connsiteX61" fmla="*/ 3250612 w 3340467"/>
                <a:gd name="connsiteY61" fmla="*/ 449272 h 539670"/>
                <a:gd name="connsiteX62" fmla="*/ 3261184 w 3340467"/>
                <a:gd name="connsiteY62" fmla="*/ 459843 h 539670"/>
                <a:gd name="connsiteX63" fmla="*/ 3292897 w 3340467"/>
                <a:gd name="connsiteY63" fmla="*/ 459843 h 539670"/>
                <a:gd name="connsiteX64" fmla="*/ 3308754 w 3340467"/>
                <a:gd name="connsiteY64" fmla="*/ 449272 h 539670"/>
                <a:gd name="connsiteX65" fmla="*/ 3340467 w 3340467"/>
                <a:gd name="connsiteY6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83963 w 3340467"/>
                <a:gd name="connsiteY16" fmla="*/ 396417 h 539670"/>
                <a:gd name="connsiteX17" fmla="*/ 1215676 w 3340467"/>
                <a:gd name="connsiteY17" fmla="*/ 443987 h 539670"/>
                <a:gd name="connsiteX18" fmla="*/ 1231533 w 3340467"/>
                <a:gd name="connsiteY18" fmla="*/ 459843 h 539670"/>
                <a:gd name="connsiteX19" fmla="*/ 1242104 w 3340467"/>
                <a:gd name="connsiteY19" fmla="*/ 475700 h 539670"/>
                <a:gd name="connsiteX20" fmla="*/ 1268532 w 3340467"/>
                <a:gd name="connsiteY20" fmla="*/ 496842 h 539670"/>
                <a:gd name="connsiteX21" fmla="*/ 1390099 w 3340467"/>
                <a:gd name="connsiteY21" fmla="*/ 533841 h 539670"/>
                <a:gd name="connsiteX22" fmla="*/ 1532809 w 3340467"/>
                <a:gd name="connsiteY22" fmla="*/ 385846 h 539670"/>
                <a:gd name="connsiteX23" fmla="*/ 1564522 w 3340467"/>
                <a:gd name="connsiteY23" fmla="*/ 359418 h 539670"/>
                <a:gd name="connsiteX24" fmla="*/ 1612092 w 3340467"/>
                <a:gd name="connsiteY24" fmla="*/ 343561 h 539670"/>
                <a:gd name="connsiteX25" fmla="*/ 1654377 w 3340467"/>
                <a:gd name="connsiteY25" fmla="*/ 348847 h 539670"/>
                <a:gd name="connsiteX26" fmla="*/ 1728374 w 3340467"/>
                <a:gd name="connsiteY26" fmla="*/ 401702 h 539670"/>
                <a:gd name="connsiteX27" fmla="*/ 1775944 w 3340467"/>
                <a:gd name="connsiteY27" fmla="*/ 438701 h 539670"/>
                <a:gd name="connsiteX28" fmla="*/ 1807658 w 3340467"/>
                <a:gd name="connsiteY28" fmla="*/ 465129 h 539670"/>
                <a:gd name="connsiteX29" fmla="*/ 1884794 w 3340467"/>
                <a:gd name="connsiteY29" fmla="*/ 523270 h 539670"/>
                <a:gd name="connsiteX30" fmla="*/ 1931785 w 3340467"/>
                <a:gd name="connsiteY30" fmla="*/ 524083 h 539670"/>
                <a:gd name="connsiteX31" fmla="*/ 1995790 w 3340467"/>
                <a:gd name="connsiteY31" fmla="*/ 476224 h 539670"/>
                <a:gd name="connsiteX32" fmla="*/ 2019837 w 3340467"/>
                <a:gd name="connsiteY32" fmla="*/ 454558 h 539670"/>
                <a:gd name="connsiteX33" fmla="*/ 2061364 w 3340467"/>
                <a:gd name="connsiteY33" fmla="*/ 401702 h 539670"/>
                <a:gd name="connsiteX34" fmla="*/ 2108934 w 3340467"/>
                <a:gd name="connsiteY34" fmla="*/ 369989 h 539670"/>
                <a:gd name="connsiteX35" fmla="*/ 2204074 w 3340467"/>
                <a:gd name="connsiteY35" fmla="*/ 443987 h 539670"/>
                <a:gd name="connsiteX36" fmla="*/ 2251644 w 3340467"/>
                <a:gd name="connsiteY36" fmla="*/ 465129 h 539670"/>
                <a:gd name="connsiteX37" fmla="*/ 2304499 w 3340467"/>
                <a:gd name="connsiteY37" fmla="*/ 459843 h 539670"/>
                <a:gd name="connsiteX38" fmla="*/ 2373211 w 3340467"/>
                <a:gd name="connsiteY38" fmla="*/ 406988 h 539670"/>
                <a:gd name="connsiteX39" fmla="*/ 2420781 w 3340467"/>
                <a:gd name="connsiteY39" fmla="*/ 417559 h 539670"/>
                <a:gd name="connsiteX40" fmla="*/ 2452495 w 3340467"/>
                <a:gd name="connsiteY40" fmla="*/ 438701 h 539670"/>
                <a:gd name="connsiteX41" fmla="*/ 2515921 w 3340467"/>
                <a:gd name="connsiteY41" fmla="*/ 459843 h 539670"/>
                <a:gd name="connsiteX42" fmla="*/ 2574062 w 3340467"/>
                <a:gd name="connsiteY42" fmla="*/ 443987 h 539670"/>
                <a:gd name="connsiteX43" fmla="*/ 2605775 w 3340467"/>
                <a:gd name="connsiteY43" fmla="*/ 433416 h 539670"/>
                <a:gd name="connsiteX44" fmla="*/ 2653345 w 3340467"/>
                <a:gd name="connsiteY44" fmla="*/ 443987 h 539670"/>
                <a:gd name="connsiteX45" fmla="*/ 2685059 w 3340467"/>
                <a:gd name="connsiteY45" fmla="*/ 459843 h 539670"/>
                <a:gd name="connsiteX46" fmla="*/ 2743200 w 3340467"/>
                <a:gd name="connsiteY46" fmla="*/ 443987 h 539670"/>
                <a:gd name="connsiteX47" fmla="*/ 2796055 w 3340467"/>
                <a:gd name="connsiteY47" fmla="*/ 454558 h 539670"/>
                <a:gd name="connsiteX48" fmla="*/ 2827769 w 3340467"/>
                <a:gd name="connsiteY48" fmla="*/ 465129 h 539670"/>
                <a:gd name="connsiteX49" fmla="*/ 2907052 w 3340467"/>
                <a:gd name="connsiteY49" fmla="*/ 449272 h 539670"/>
                <a:gd name="connsiteX50" fmla="*/ 2922908 w 3340467"/>
                <a:gd name="connsiteY50" fmla="*/ 438701 h 539670"/>
                <a:gd name="connsiteX51" fmla="*/ 2965193 w 3340467"/>
                <a:gd name="connsiteY51" fmla="*/ 449272 h 539670"/>
                <a:gd name="connsiteX52" fmla="*/ 2991621 w 3340467"/>
                <a:gd name="connsiteY52" fmla="*/ 470414 h 539670"/>
                <a:gd name="connsiteX53" fmla="*/ 3060333 w 3340467"/>
                <a:gd name="connsiteY53" fmla="*/ 454558 h 539670"/>
                <a:gd name="connsiteX54" fmla="*/ 3076189 w 3340467"/>
                <a:gd name="connsiteY54" fmla="*/ 449272 h 539670"/>
                <a:gd name="connsiteX55" fmla="*/ 3092046 w 3340467"/>
                <a:gd name="connsiteY55" fmla="*/ 443987 h 539670"/>
                <a:gd name="connsiteX56" fmla="*/ 3166044 w 3340467"/>
                <a:gd name="connsiteY56" fmla="*/ 459843 h 539670"/>
                <a:gd name="connsiteX57" fmla="*/ 3181900 w 3340467"/>
                <a:gd name="connsiteY57" fmla="*/ 465129 h 539670"/>
                <a:gd name="connsiteX58" fmla="*/ 3203043 w 3340467"/>
                <a:gd name="connsiteY58" fmla="*/ 459843 h 539670"/>
                <a:gd name="connsiteX59" fmla="*/ 3234756 w 3340467"/>
                <a:gd name="connsiteY59" fmla="*/ 438701 h 539670"/>
                <a:gd name="connsiteX60" fmla="*/ 3250612 w 3340467"/>
                <a:gd name="connsiteY60" fmla="*/ 449272 h 539670"/>
                <a:gd name="connsiteX61" fmla="*/ 3261184 w 3340467"/>
                <a:gd name="connsiteY61" fmla="*/ 459843 h 539670"/>
                <a:gd name="connsiteX62" fmla="*/ 3292897 w 3340467"/>
                <a:gd name="connsiteY62" fmla="*/ 459843 h 539670"/>
                <a:gd name="connsiteX63" fmla="*/ 3308754 w 3340467"/>
                <a:gd name="connsiteY63" fmla="*/ 449272 h 539670"/>
                <a:gd name="connsiteX64" fmla="*/ 3340467 w 3340467"/>
                <a:gd name="connsiteY6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83963 w 3340467"/>
                <a:gd name="connsiteY15" fmla="*/ 396417 h 539670"/>
                <a:gd name="connsiteX16" fmla="*/ 1215676 w 3340467"/>
                <a:gd name="connsiteY16" fmla="*/ 443987 h 539670"/>
                <a:gd name="connsiteX17" fmla="*/ 1231533 w 3340467"/>
                <a:gd name="connsiteY17" fmla="*/ 459843 h 539670"/>
                <a:gd name="connsiteX18" fmla="*/ 1242104 w 3340467"/>
                <a:gd name="connsiteY18" fmla="*/ 475700 h 539670"/>
                <a:gd name="connsiteX19" fmla="*/ 1268532 w 3340467"/>
                <a:gd name="connsiteY19" fmla="*/ 496842 h 539670"/>
                <a:gd name="connsiteX20" fmla="*/ 1390099 w 3340467"/>
                <a:gd name="connsiteY20" fmla="*/ 533841 h 539670"/>
                <a:gd name="connsiteX21" fmla="*/ 1532809 w 3340467"/>
                <a:gd name="connsiteY21" fmla="*/ 385846 h 539670"/>
                <a:gd name="connsiteX22" fmla="*/ 1564522 w 3340467"/>
                <a:gd name="connsiteY22" fmla="*/ 359418 h 539670"/>
                <a:gd name="connsiteX23" fmla="*/ 1612092 w 3340467"/>
                <a:gd name="connsiteY23" fmla="*/ 343561 h 539670"/>
                <a:gd name="connsiteX24" fmla="*/ 1654377 w 3340467"/>
                <a:gd name="connsiteY24" fmla="*/ 348847 h 539670"/>
                <a:gd name="connsiteX25" fmla="*/ 1728374 w 3340467"/>
                <a:gd name="connsiteY25" fmla="*/ 401702 h 539670"/>
                <a:gd name="connsiteX26" fmla="*/ 1775944 w 3340467"/>
                <a:gd name="connsiteY26" fmla="*/ 438701 h 539670"/>
                <a:gd name="connsiteX27" fmla="*/ 1807658 w 3340467"/>
                <a:gd name="connsiteY27" fmla="*/ 465129 h 539670"/>
                <a:gd name="connsiteX28" fmla="*/ 1884794 w 3340467"/>
                <a:gd name="connsiteY28" fmla="*/ 523270 h 539670"/>
                <a:gd name="connsiteX29" fmla="*/ 1931785 w 3340467"/>
                <a:gd name="connsiteY29" fmla="*/ 524083 h 539670"/>
                <a:gd name="connsiteX30" fmla="*/ 1995790 w 3340467"/>
                <a:gd name="connsiteY30" fmla="*/ 476224 h 539670"/>
                <a:gd name="connsiteX31" fmla="*/ 2019837 w 3340467"/>
                <a:gd name="connsiteY31" fmla="*/ 454558 h 539670"/>
                <a:gd name="connsiteX32" fmla="*/ 2061364 w 3340467"/>
                <a:gd name="connsiteY32" fmla="*/ 401702 h 539670"/>
                <a:gd name="connsiteX33" fmla="*/ 2108934 w 3340467"/>
                <a:gd name="connsiteY33" fmla="*/ 369989 h 539670"/>
                <a:gd name="connsiteX34" fmla="*/ 2204074 w 3340467"/>
                <a:gd name="connsiteY34" fmla="*/ 443987 h 539670"/>
                <a:gd name="connsiteX35" fmla="*/ 2251644 w 3340467"/>
                <a:gd name="connsiteY35" fmla="*/ 465129 h 539670"/>
                <a:gd name="connsiteX36" fmla="*/ 2304499 w 3340467"/>
                <a:gd name="connsiteY36" fmla="*/ 459843 h 539670"/>
                <a:gd name="connsiteX37" fmla="*/ 2373211 w 3340467"/>
                <a:gd name="connsiteY37" fmla="*/ 406988 h 539670"/>
                <a:gd name="connsiteX38" fmla="*/ 2420781 w 3340467"/>
                <a:gd name="connsiteY38" fmla="*/ 417559 h 539670"/>
                <a:gd name="connsiteX39" fmla="*/ 2452495 w 3340467"/>
                <a:gd name="connsiteY39" fmla="*/ 438701 h 539670"/>
                <a:gd name="connsiteX40" fmla="*/ 2515921 w 3340467"/>
                <a:gd name="connsiteY40" fmla="*/ 459843 h 539670"/>
                <a:gd name="connsiteX41" fmla="*/ 2574062 w 3340467"/>
                <a:gd name="connsiteY41" fmla="*/ 443987 h 539670"/>
                <a:gd name="connsiteX42" fmla="*/ 2605775 w 3340467"/>
                <a:gd name="connsiteY42" fmla="*/ 433416 h 539670"/>
                <a:gd name="connsiteX43" fmla="*/ 2653345 w 3340467"/>
                <a:gd name="connsiteY43" fmla="*/ 443987 h 539670"/>
                <a:gd name="connsiteX44" fmla="*/ 2685059 w 3340467"/>
                <a:gd name="connsiteY44" fmla="*/ 459843 h 539670"/>
                <a:gd name="connsiteX45" fmla="*/ 2743200 w 3340467"/>
                <a:gd name="connsiteY45" fmla="*/ 443987 h 539670"/>
                <a:gd name="connsiteX46" fmla="*/ 2796055 w 3340467"/>
                <a:gd name="connsiteY46" fmla="*/ 454558 h 539670"/>
                <a:gd name="connsiteX47" fmla="*/ 2827769 w 3340467"/>
                <a:gd name="connsiteY47" fmla="*/ 465129 h 539670"/>
                <a:gd name="connsiteX48" fmla="*/ 2907052 w 3340467"/>
                <a:gd name="connsiteY48" fmla="*/ 449272 h 539670"/>
                <a:gd name="connsiteX49" fmla="*/ 2922908 w 3340467"/>
                <a:gd name="connsiteY49" fmla="*/ 438701 h 539670"/>
                <a:gd name="connsiteX50" fmla="*/ 2965193 w 3340467"/>
                <a:gd name="connsiteY50" fmla="*/ 449272 h 539670"/>
                <a:gd name="connsiteX51" fmla="*/ 2991621 w 3340467"/>
                <a:gd name="connsiteY51" fmla="*/ 470414 h 539670"/>
                <a:gd name="connsiteX52" fmla="*/ 3060333 w 3340467"/>
                <a:gd name="connsiteY52" fmla="*/ 454558 h 539670"/>
                <a:gd name="connsiteX53" fmla="*/ 3076189 w 3340467"/>
                <a:gd name="connsiteY53" fmla="*/ 449272 h 539670"/>
                <a:gd name="connsiteX54" fmla="*/ 3092046 w 3340467"/>
                <a:gd name="connsiteY54" fmla="*/ 443987 h 539670"/>
                <a:gd name="connsiteX55" fmla="*/ 3166044 w 3340467"/>
                <a:gd name="connsiteY55" fmla="*/ 459843 h 539670"/>
                <a:gd name="connsiteX56" fmla="*/ 3181900 w 3340467"/>
                <a:gd name="connsiteY56" fmla="*/ 465129 h 539670"/>
                <a:gd name="connsiteX57" fmla="*/ 3203043 w 3340467"/>
                <a:gd name="connsiteY57" fmla="*/ 459843 h 539670"/>
                <a:gd name="connsiteX58" fmla="*/ 3234756 w 3340467"/>
                <a:gd name="connsiteY58" fmla="*/ 438701 h 539670"/>
                <a:gd name="connsiteX59" fmla="*/ 3250612 w 3340467"/>
                <a:gd name="connsiteY59" fmla="*/ 449272 h 539670"/>
                <a:gd name="connsiteX60" fmla="*/ 3261184 w 3340467"/>
                <a:gd name="connsiteY60" fmla="*/ 459843 h 539670"/>
                <a:gd name="connsiteX61" fmla="*/ 3292897 w 3340467"/>
                <a:gd name="connsiteY61" fmla="*/ 459843 h 539670"/>
                <a:gd name="connsiteX62" fmla="*/ 3308754 w 3340467"/>
                <a:gd name="connsiteY62" fmla="*/ 449272 h 539670"/>
                <a:gd name="connsiteX63" fmla="*/ 3340467 w 3340467"/>
                <a:gd name="connsiteY63" fmla="*/ 449272 h 539670"/>
                <a:gd name="connsiteX0" fmla="*/ 0 w 3340467"/>
                <a:gd name="connsiteY0" fmla="*/ 0 h 538384"/>
                <a:gd name="connsiteX1" fmla="*/ 206136 w 3340467"/>
                <a:gd name="connsiteY1" fmla="*/ 15857 h 538384"/>
                <a:gd name="connsiteX2" fmla="*/ 491556 w 3340467"/>
                <a:gd name="connsiteY2" fmla="*/ 26428 h 538384"/>
                <a:gd name="connsiteX3" fmla="*/ 576125 w 3340467"/>
                <a:gd name="connsiteY3" fmla="*/ 36999 h 538384"/>
                <a:gd name="connsiteX4" fmla="*/ 628980 w 3340467"/>
                <a:gd name="connsiteY4" fmla="*/ 47571 h 538384"/>
                <a:gd name="connsiteX5" fmla="*/ 676550 w 3340467"/>
                <a:gd name="connsiteY5" fmla="*/ 58142 h 538384"/>
                <a:gd name="connsiteX6" fmla="*/ 718834 w 3340467"/>
                <a:gd name="connsiteY6" fmla="*/ 68713 h 538384"/>
                <a:gd name="connsiteX7" fmla="*/ 750548 w 3340467"/>
                <a:gd name="connsiteY7" fmla="*/ 79284 h 538384"/>
                <a:gd name="connsiteX8" fmla="*/ 782261 w 3340467"/>
                <a:gd name="connsiteY8" fmla="*/ 89855 h 538384"/>
                <a:gd name="connsiteX9" fmla="*/ 824545 w 3340467"/>
                <a:gd name="connsiteY9" fmla="*/ 110997 h 538384"/>
                <a:gd name="connsiteX10" fmla="*/ 909114 w 3340467"/>
                <a:gd name="connsiteY10" fmla="*/ 163853 h 538384"/>
                <a:gd name="connsiteX11" fmla="*/ 988397 w 3340467"/>
                <a:gd name="connsiteY11" fmla="*/ 216708 h 538384"/>
                <a:gd name="connsiteX12" fmla="*/ 1072966 w 3340467"/>
                <a:gd name="connsiteY12" fmla="*/ 280135 h 538384"/>
                <a:gd name="connsiteX13" fmla="*/ 1099394 w 3340467"/>
                <a:gd name="connsiteY13" fmla="*/ 306562 h 538384"/>
                <a:gd name="connsiteX14" fmla="*/ 1136393 w 3340467"/>
                <a:gd name="connsiteY14" fmla="*/ 348847 h 538384"/>
                <a:gd name="connsiteX15" fmla="*/ 1183963 w 3340467"/>
                <a:gd name="connsiteY15" fmla="*/ 396417 h 538384"/>
                <a:gd name="connsiteX16" fmla="*/ 1215676 w 3340467"/>
                <a:gd name="connsiteY16" fmla="*/ 443987 h 538384"/>
                <a:gd name="connsiteX17" fmla="*/ 1231533 w 3340467"/>
                <a:gd name="connsiteY17" fmla="*/ 459843 h 538384"/>
                <a:gd name="connsiteX18" fmla="*/ 1268532 w 3340467"/>
                <a:gd name="connsiteY18" fmla="*/ 496842 h 538384"/>
                <a:gd name="connsiteX19" fmla="*/ 1390099 w 3340467"/>
                <a:gd name="connsiteY19" fmla="*/ 533841 h 538384"/>
                <a:gd name="connsiteX20" fmla="*/ 1532809 w 3340467"/>
                <a:gd name="connsiteY20" fmla="*/ 385846 h 538384"/>
                <a:gd name="connsiteX21" fmla="*/ 1564522 w 3340467"/>
                <a:gd name="connsiteY21" fmla="*/ 359418 h 538384"/>
                <a:gd name="connsiteX22" fmla="*/ 1612092 w 3340467"/>
                <a:gd name="connsiteY22" fmla="*/ 343561 h 538384"/>
                <a:gd name="connsiteX23" fmla="*/ 1654377 w 3340467"/>
                <a:gd name="connsiteY23" fmla="*/ 348847 h 538384"/>
                <a:gd name="connsiteX24" fmla="*/ 1728374 w 3340467"/>
                <a:gd name="connsiteY24" fmla="*/ 401702 h 538384"/>
                <a:gd name="connsiteX25" fmla="*/ 1775944 w 3340467"/>
                <a:gd name="connsiteY25" fmla="*/ 438701 h 538384"/>
                <a:gd name="connsiteX26" fmla="*/ 1807658 w 3340467"/>
                <a:gd name="connsiteY26" fmla="*/ 465129 h 538384"/>
                <a:gd name="connsiteX27" fmla="*/ 1884794 w 3340467"/>
                <a:gd name="connsiteY27" fmla="*/ 523270 h 538384"/>
                <a:gd name="connsiteX28" fmla="*/ 1931785 w 3340467"/>
                <a:gd name="connsiteY28" fmla="*/ 524083 h 538384"/>
                <a:gd name="connsiteX29" fmla="*/ 1995790 w 3340467"/>
                <a:gd name="connsiteY29" fmla="*/ 476224 h 538384"/>
                <a:gd name="connsiteX30" fmla="*/ 2019837 w 3340467"/>
                <a:gd name="connsiteY30" fmla="*/ 454558 h 538384"/>
                <a:gd name="connsiteX31" fmla="*/ 2061364 w 3340467"/>
                <a:gd name="connsiteY31" fmla="*/ 401702 h 538384"/>
                <a:gd name="connsiteX32" fmla="*/ 2108934 w 3340467"/>
                <a:gd name="connsiteY32" fmla="*/ 369989 h 538384"/>
                <a:gd name="connsiteX33" fmla="*/ 2204074 w 3340467"/>
                <a:gd name="connsiteY33" fmla="*/ 443987 h 538384"/>
                <a:gd name="connsiteX34" fmla="*/ 2251644 w 3340467"/>
                <a:gd name="connsiteY34" fmla="*/ 465129 h 538384"/>
                <a:gd name="connsiteX35" fmla="*/ 2304499 w 3340467"/>
                <a:gd name="connsiteY35" fmla="*/ 459843 h 538384"/>
                <a:gd name="connsiteX36" fmla="*/ 2373211 w 3340467"/>
                <a:gd name="connsiteY36" fmla="*/ 406988 h 538384"/>
                <a:gd name="connsiteX37" fmla="*/ 2420781 w 3340467"/>
                <a:gd name="connsiteY37" fmla="*/ 417559 h 538384"/>
                <a:gd name="connsiteX38" fmla="*/ 2452495 w 3340467"/>
                <a:gd name="connsiteY38" fmla="*/ 438701 h 538384"/>
                <a:gd name="connsiteX39" fmla="*/ 2515921 w 3340467"/>
                <a:gd name="connsiteY39" fmla="*/ 459843 h 538384"/>
                <a:gd name="connsiteX40" fmla="*/ 2574062 w 3340467"/>
                <a:gd name="connsiteY40" fmla="*/ 443987 h 538384"/>
                <a:gd name="connsiteX41" fmla="*/ 2605775 w 3340467"/>
                <a:gd name="connsiteY41" fmla="*/ 433416 h 538384"/>
                <a:gd name="connsiteX42" fmla="*/ 2653345 w 3340467"/>
                <a:gd name="connsiteY42" fmla="*/ 443987 h 538384"/>
                <a:gd name="connsiteX43" fmla="*/ 2685059 w 3340467"/>
                <a:gd name="connsiteY43" fmla="*/ 459843 h 538384"/>
                <a:gd name="connsiteX44" fmla="*/ 2743200 w 3340467"/>
                <a:gd name="connsiteY44" fmla="*/ 443987 h 538384"/>
                <a:gd name="connsiteX45" fmla="*/ 2796055 w 3340467"/>
                <a:gd name="connsiteY45" fmla="*/ 454558 h 538384"/>
                <a:gd name="connsiteX46" fmla="*/ 2827769 w 3340467"/>
                <a:gd name="connsiteY46" fmla="*/ 465129 h 538384"/>
                <a:gd name="connsiteX47" fmla="*/ 2907052 w 3340467"/>
                <a:gd name="connsiteY47" fmla="*/ 449272 h 538384"/>
                <a:gd name="connsiteX48" fmla="*/ 2922908 w 3340467"/>
                <a:gd name="connsiteY48" fmla="*/ 438701 h 538384"/>
                <a:gd name="connsiteX49" fmla="*/ 2965193 w 3340467"/>
                <a:gd name="connsiteY49" fmla="*/ 449272 h 538384"/>
                <a:gd name="connsiteX50" fmla="*/ 2991621 w 3340467"/>
                <a:gd name="connsiteY50" fmla="*/ 470414 h 538384"/>
                <a:gd name="connsiteX51" fmla="*/ 3060333 w 3340467"/>
                <a:gd name="connsiteY51" fmla="*/ 454558 h 538384"/>
                <a:gd name="connsiteX52" fmla="*/ 3076189 w 3340467"/>
                <a:gd name="connsiteY52" fmla="*/ 449272 h 538384"/>
                <a:gd name="connsiteX53" fmla="*/ 3092046 w 3340467"/>
                <a:gd name="connsiteY53" fmla="*/ 443987 h 538384"/>
                <a:gd name="connsiteX54" fmla="*/ 3166044 w 3340467"/>
                <a:gd name="connsiteY54" fmla="*/ 459843 h 538384"/>
                <a:gd name="connsiteX55" fmla="*/ 3181900 w 3340467"/>
                <a:gd name="connsiteY55" fmla="*/ 465129 h 538384"/>
                <a:gd name="connsiteX56" fmla="*/ 3203043 w 3340467"/>
                <a:gd name="connsiteY56" fmla="*/ 459843 h 538384"/>
                <a:gd name="connsiteX57" fmla="*/ 3234756 w 3340467"/>
                <a:gd name="connsiteY57" fmla="*/ 438701 h 538384"/>
                <a:gd name="connsiteX58" fmla="*/ 3250612 w 3340467"/>
                <a:gd name="connsiteY58" fmla="*/ 449272 h 538384"/>
                <a:gd name="connsiteX59" fmla="*/ 3261184 w 3340467"/>
                <a:gd name="connsiteY59" fmla="*/ 459843 h 538384"/>
                <a:gd name="connsiteX60" fmla="*/ 3292897 w 3340467"/>
                <a:gd name="connsiteY60" fmla="*/ 459843 h 538384"/>
                <a:gd name="connsiteX61" fmla="*/ 3308754 w 3340467"/>
                <a:gd name="connsiteY61" fmla="*/ 449272 h 538384"/>
                <a:gd name="connsiteX62" fmla="*/ 3340467 w 3340467"/>
                <a:gd name="connsiteY62" fmla="*/ 449272 h 538384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183963 w 3340467"/>
                <a:gd name="connsiteY15" fmla="*/ 396417 h 538586"/>
                <a:gd name="connsiteX16" fmla="*/ 1215676 w 3340467"/>
                <a:gd name="connsiteY16" fmla="*/ 443987 h 538586"/>
                <a:gd name="connsiteX17" fmla="*/ 1268532 w 3340467"/>
                <a:gd name="connsiteY17" fmla="*/ 496842 h 538586"/>
                <a:gd name="connsiteX18" fmla="*/ 1390099 w 3340467"/>
                <a:gd name="connsiteY18" fmla="*/ 533841 h 538586"/>
                <a:gd name="connsiteX19" fmla="*/ 1532809 w 3340467"/>
                <a:gd name="connsiteY19" fmla="*/ 385846 h 538586"/>
                <a:gd name="connsiteX20" fmla="*/ 1564522 w 3340467"/>
                <a:gd name="connsiteY20" fmla="*/ 359418 h 538586"/>
                <a:gd name="connsiteX21" fmla="*/ 1612092 w 3340467"/>
                <a:gd name="connsiteY21" fmla="*/ 343561 h 538586"/>
                <a:gd name="connsiteX22" fmla="*/ 1654377 w 3340467"/>
                <a:gd name="connsiteY22" fmla="*/ 348847 h 538586"/>
                <a:gd name="connsiteX23" fmla="*/ 1728374 w 3340467"/>
                <a:gd name="connsiteY23" fmla="*/ 401702 h 538586"/>
                <a:gd name="connsiteX24" fmla="*/ 1775944 w 3340467"/>
                <a:gd name="connsiteY24" fmla="*/ 438701 h 538586"/>
                <a:gd name="connsiteX25" fmla="*/ 1807658 w 3340467"/>
                <a:gd name="connsiteY25" fmla="*/ 465129 h 538586"/>
                <a:gd name="connsiteX26" fmla="*/ 1884794 w 3340467"/>
                <a:gd name="connsiteY26" fmla="*/ 523270 h 538586"/>
                <a:gd name="connsiteX27" fmla="*/ 1931785 w 3340467"/>
                <a:gd name="connsiteY27" fmla="*/ 524083 h 538586"/>
                <a:gd name="connsiteX28" fmla="*/ 1995790 w 3340467"/>
                <a:gd name="connsiteY28" fmla="*/ 476224 h 538586"/>
                <a:gd name="connsiteX29" fmla="*/ 2019837 w 3340467"/>
                <a:gd name="connsiteY29" fmla="*/ 454558 h 538586"/>
                <a:gd name="connsiteX30" fmla="*/ 2061364 w 3340467"/>
                <a:gd name="connsiteY30" fmla="*/ 401702 h 538586"/>
                <a:gd name="connsiteX31" fmla="*/ 2108934 w 3340467"/>
                <a:gd name="connsiteY31" fmla="*/ 369989 h 538586"/>
                <a:gd name="connsiteX32" fmla="*/ 2204074 w 3340467"/>
                <a:gd name="connsiteY32" fmla="*/ 443987 h 538586"/>
                <a:gd name="connsiteX33" fmla="*/ 2251644 w 3340467"/>
                <a:gd name="connsiteY33" fmla="*/ 465129 h 538586"/>
                <a:gd name="connsiteX34" fmla="*/ 2304499 w 3340467"/>
                <a:gd name="connsiteY34" fmla="*/ 459843 h 538586"/>
                <a:gd name="connsiteX35" fmla="*/ 2373211 w 3340467"/>
                <a:gd name="connsiteY35" fmla="*/ 406988 h 538586"/>
                <a:gd name="connsiteX36" fmla="*/ 2420781 w 3340467"/>
                <a:gd name="connsiteY36" fmla="*/ 417559 h 538586"/>
                <a:gd name="connsiteX37" fmla="*/ 2452495 w 3340467"/>
                <a:gd name="connsiteY37" fmla="*/ 438701 h 538586"/>
                <a:gd name="connsiteX38" fmla="*/ 2515921 w 3340467"/>
                <a:gd name="connsiteY38" fmla="*/ 459843 h 538586"/>
                <a:gd name="connsiteX39" fmla="*/ 2574062 w 3340467"/>
                <a:gd name="connsiteY39" fmla="*/ 443987 h 538586"/>
                <a:gd name="connsiteX40" fmla="*/ 2605775 w 3340467"/>
                <a:gd name="connsiteY40" fmla="*/ 433416 h 538586"/>
                <a:gd name="connsiteX41" fmla="*/ 2653345 w 3340467"/>
                <a:gd name="connsiteY41" fmla="*/ 443987 h 538586"/>
                <a:gd name="connsiteX42" fmla="*/ 2685059 w 3340467"/>
                <a:gd name="connsiteY42" fmla="*/ 459843 h 538586"/>
                <a:gd name="connsiteX43" fmla="*/ 2743200 w 3340467"/>
                <a:gd name="connsiteY43" fmla="*/ 443987 h 538586"/>
                <a:gd name="connsiteX44" fmla="*/ 2796055 w 3340467"/>
                <a:gd name="connsiteY44" fmla="*/ 454558 h 538586"/>
                <a:gd name="connsiteX45" fmla="*/ 2827769 w 3340467"/>
                <a:gd name="connsiteY45" fmla="*/ 465129 h 538586"/>
                <a:gd name="connsiteX46" fmla="*/ 2907052 w 3340467"/>
                <a:gd name="connsiteY46" fmla="*/ 449272 h 538586"/>
                <a:gd name="connsiteX47" fmla="*/ 2922908 w 3340467"/>
                <a:gd name="connsiteY47" fmla="*/ 438701 h 538586"/>
                <a:gd name="connsiteX48" fmla="*/ 2965193 w 3340467"/>
                <a:gd name="connsiteY48" fmla="*/ 449272 h 538586"/>
                <a:gd name="connsiteX49" fmla="*/ 2991621 w 3340467"/>
                <a:gd name="connsiteY49" fmla="*/ 470414 h 538586"/>
                <a:gd name="connsiteX50" fmla="*/ 3060333 w 3340467"/>
                <a:gd name="connsiteY50" fmla="*/ 454558 h 538586"/>
                <a:gd name="connsiteX51" fmla="*/ 3076189 w 3340467"/>
                <a:gd name="connsiteY51" fmla="*/ 449272 h 538586"/>
                <a:gd name="connsiteX52" fmla="*/ 3092046 w 3340467"/>
                <a:gd name="connsiteY52" fmla="*/ 443987 h 538586"/>
                <a:gd name="connsiteX53" fmla="*/ 3166044 w 3340467"/>
                <a:gd name="connsiteY53" fmla="*/ 459843 h 538586"/>
                <a:gd name="connsiteX54" fmla="*/ 3181900 w 3340467"/>
                <a:gd name="connsiteY54" fmla="*/ 465129 h 538586"/>
                <a:gd name="connsiteX55" fmla="*/ 3203043 w 3340467"/>
                <a:gd name="connsiteY55" fmla="*/ 459843 h 538586"/>
                <a:gd name="connsiteX56" fmla="*/ 3234756 w 3340467"/>
                <a:gd name="connsiteY56" fmla="*/ 438701 h 538586"/>
                <a:gd name="connsiteX57" fmla="*/ 3250612 w 3340467"/>
                <a:gd name="connsiteY57" fmla="*/ 449272 h 538586"/>
                <a:gd name="connsiteX58" fmla="*/ 3261184 w 3340467"/>
                <a:gd name="connsiteY58" fmla="*/ 459843 h 538586"/>
                <a:gd name="connsiteX59" fmla="*/ 3292897 w 3340467"/>
                <a:gd name="connsiteY59" fmla="*/ 459843 h 538586"/>
                <a:gd name="connsiteX60" fmla="*/ 3308754 w 3340467"/>
                <a:gd name="connsiteY60" fmla="*/ 449272 h 538586"/>
                <a:gd name="connsiteX61" fmla="*/ 3340467 w 3340467"/>
                <a:gd name="connsiteY61" fmla="*/ 449272 h 538586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215676 w 3340467"/>
                <a:gd name="connsiteY15" fmla="*/ 443987 h 538586"/>
                <a:gd name="connsiteX16" fmla="*/ 1268532 w 3340467"/>
                <a:gd name="connsiteY16" fmla="*/ 496842 h 538586"/>
                <a:gd name="connsiteX17" fmla="*/ 1390099 w 3340467"/>
                <a:gd name="connsiteY17" fmla="*/ 533841 h 538586"/>
                <a:gd name="connsiteX18" fmla="*/ 1532809 w 3340467"/>
                <a:gd name="connsiteY18" fmla="*/ 385846 h 538586"/>
                <a:gd name="connsiteX19" fmla="*/ 1564522 w 3340467"/>
                <a:gd name="connsiteY19" fmla="*/ 359418 h 538586"/>
                <a:gd name="connsiteX20" fmla="*/ 1612092 w 3340467"/>
                <a:gd name="connsiteY20" fmla="*/ 343561 h 538586"/>
                <a:gd name="connsiteX21" fmla="*/ 1654377 w 3340467"/>
                <a:gd name="connsiteY21" fmla="*/ 348847 h 538586"/>
                <a:gd name="connsiteX22" fmla="*/ 1728374 w 3340467"/>
                <a:gd name="connsiteY22" fmla="*/ 401702 h 538586"/>
                <a:gd name="connsiteX23" fmla="*/ 1775944 w 3340467"/>
                <a:gd name="connsiteY23" fmla="*/ 438701 h 538586"/>
                <a:gd name="connsiteX24" fmla="*/ 1807658 w 3340467"/>
                <a:gd name="connsiteY24" fmla="*/ 465129 h 538586"/>
                <a:gd name="connsiteX25" fmla="*/ 1884794 w 3340467"/>
                <a:gd name="connsiteY25" fmla="*/ 523270 h 538586"/>
                <a:gd name="connsiteX26" fmla="*/ 1931785 w 3340467"/>
                <a:gd name="connsiteY26" fmla="*/ 524083 h 538586"/>
                <a:gd name="connsiteX27" fmla="*/ 1995790 w 3340467"/>
                <a:gd name="connsiteY27" fmla="*/ 476224 h 538586"/>
                <a:gd name="connsiteX28" fmla="*/ 2019837 w 3340467"/>
                <a:gd name="connsiteY28" fmla="*/ 454558 h 538586"/>
                <a:gd name="connsiteX29" fmla="*/ 2061364 w 3340467"/>
                <a:gd name="connsiteY29" fmla="*/ 401702 h 538586"/>
                <a:gd name="connsiteX30" fmla="*/ 2108934 w 3340467"/>
                <a:gd name="connsiteY30" fmla="*/ 369989 h 538586"/>
                <a:gd name="connsiteX31" fmla="*/ 2204074 w 3340467"/>
                <a:gd name="connsiteY31" fmla="*/ 443987 h 538586"/>
                <a:gd name="connsiteX32" fmla="*/ 2251644 w 3340467"/>
                <a:gd name="connsiteY32" fmla="*/ 465129 h 538586"/>
                <a:gd name="connsiteX33" fmla="*/ 2304499 w 3340467"/>
                <a:gd name="connsiteY33" fmla="*/ 459843 h 538586"/>
                <a:gd name="connsiteX34" fmla="*/ 2373211 w 3340467"/>
                <a:gd name="connsiteY34" fmla="*/ 406988 h 538586"/>
                <a:gd name="connsiteX35" fmla="*/ 2420781 w 3340467"/>
                <a:gd name="connsiteY35" fmla="*/ 417559 h 538586"/>
                <a:gd name="connsiteX36" fmla="*/ 2452495 w 3340467"/>
                <a:gd name="connsiteY36" fmla="*/ 438701 h 538586"/>
                <a:gd name="connsiteX37" fmla="*/ 2515921 w 3340467"/>
                <a:gd name="connsiteY37" fmla="*/ 459843 h 538586"/>
                <a:gd name="connsiteX38" fmla="*/ 2574062 w 3340467"/>
                <a:gd name="connsiteY38" fmla="*/ 443987 h 538586"/>
                <a:gd name="connsiteX39" fmla="*/ 2605775 w 3340467"/>
                <a:gd name="connsiteY39" fmla="*/ 433416 h 538586"/>
                <a:gd name="connsiteX40" fmla="*/ 2653345 w 3340467"/>
                <a:gd name="connsiteY40" fmla="*/ 443987 h 538586"/>
                <a:gd name="connsiteX41" fmla="*/ 2685059 w 3340467"/>
                <a:gd name="connsiteY41" fmla="*/ 459843 h 538586"/>
                <a:gd name="connsiteX42" fmla="*/ 2743200 w 3340467"/>
                <a:gd name="connsiteY42" fmla="*/ 443987 h 538586"/>
                <a:gd name="connsiteX43" fmla="*/ 2796055 w 3340467"/>
                <a:gd name="connsiteY43" fmla="*/ 454558 h 538586"/>
                <a:gd name="connsiteX44" fmla="*/ 2827769 w 3340467"/>
                <a:gd name="connsiteY44" fmla="*/ 465129 h 538586"/>
                <a:gd name="connsiteX45" fmla="*/ 2907052 w 3340467"/>
                <a:gd name="connsiteY45" fmla="*/ 449272 h 538586"/>
                <a:gd name="connsiteX46" fmla="*/ 2922908 w 3340467"/>
                <a:gd name="connsiteY46" fmla="*/ 438701 h 538586"/>
                <a:gd name="connsiteX47" fmla="*/ 2965193 w 3340467"/>
                <a:gd name="connsiteY47" fmla="*/ 449272 h 538586"/>
                <a:gd name="connsiteX48" fmla="*/ 2991621 w 3340467"/>
                <a:gd name="connsiteY48" fmla="*/ 470414 h 538586"/>
                <a:gd name="connsiteX49" fmla="*/ 3060333 w 3340467"/>
                <a:gd name="connsiteY49" fmla="*/ 454558 h 538586"/>
                <a:gd name="connsiteX50" fmla="*/ 3076189 w 3340467"/>
                <a:gd name="connsiteY50" fmla="*/ 449272 h 538586"/>
                <a:gd name="connsiteX51" fmla="*/ 3092046 w 3340467"/>
                <a:gd name="connsiteY51" fmla="*/ 443987 h 538586"/>
                <a:gd name="connsiteX52" fmla="*/ 3166044 w 3340467"/>
                <a:gd name="connsiteY52" fmla="*/ 459843 h 538586"/>
                <a:gd name="connsiteX53" fmla="*/ 3181900 w 3340467"/>
                <a:gd name="connsiteY53" fmla="*/ 465129 h 538586"/>
                <a:gd name="connsiteX54" fmla="*/ 3203043 w 3340467"/>
                <a:gd name="connsiteY54" fmla="*/ 459843 h 538586"/>
                <a:gd name="connsiteX55" fmla="*/ 3234756 w 3340467"/>
                <a:gd name="connsiteY55" fmla="*/ 438701 h 538586"/>
                <a:gd name="connsiteX56" fmla="*/ 3250612 w 3340467"/>
                <a:gd name="connsiteY56" fmla="*/ 449272 h 538586"/>
                <a:gd name="connsiteX57" fmla="*/ 3261184 w 3340467"/>
                <a:gd name="connsiteY57" fmla="*/ 459843 h 538586"/>
                <a:gd name="connsiteX58" fmla="*/ 3292897 w 3340467"/>
                <a:gd name="connsiteY58" fmla="*/ 459843 h 538586"/>
                <a:gd name="connsiteX59" fmla="*/ 3308754 w 3340467"/>
                <a:gd name="connsiteY59" fmla="*/ 449272 h 538586"/>
                <a:gd name="connsiteX60" fmla="*/ 3340467 w 3340467"/>
                <a:gd name="connsiteY60" fmla="*/ 449272 h 538586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22908 w 3340467"/>
                <a:gd name="connsiteY45" fmla="*/ 438701 h 540213"/>
                <a:gd name="connsiteX46" fmla="*/ 2965193 w 3340467"/>
                <a:gd name="connsiteY46" fmla="*/ 449272 h 540213"/>
                <a:gd name="connsiteX47" fmla="*/ 2991621 w 3340467"/>
                <a:gd name="connsiteY47" fmla="*/ 470414 h 540213"/>
                <a:gd name="connsiteX48" fmla="*/ 3060333 w 3340467"/>
                <a:gd name="connsiteY48" fmla="*/ 454558 h 540213"/>
                <a:gd name="connsiteX49" fmla="*/ 3076189 w 3340467"/>
                <a:gd name="connsiteY49" fmla="*/ 449272 h 540213"/>
                <a:gd name="connsiteX50" fmla="*/ 3092046 w 3340467"/>
                <a:gd name="connsiteY50" fmla="*/ 443987 h 540213"/>
                <a:gd name="connsiteX51" fmla="*/ 3166044 w 3340467"/>
                <a:gd name="connsiteY51" fmla="*/ 459843 h 540213"/>
                <a:gd name="connsiteX52" fmla="*/ 3181900 w 3340467"/>
                <a:gd name="connsiteY52" fmla="*/ 465129 h 540213"/>
                <a:gd name="connsiteX53" fmla="*/ 3203043 w 3340467"/>
                <a:gd name="connsiteY53" fmla="*/ 459843 h 540213"/>
                <a:gd name="connsiteX54" fmla="*/ 3234756 w 3340467"/>
                <a:gd name="connsiteY54" fmla="*/ 438701 h 540213"/>
                <a:gd name="connsiteX55" fmla="*/ 3250612 w 3340467"/>
                <a:gd name="connsiteY55" fmla="*/ 449272 h 540213"/>
                <a:gd name="connsiteX56" fmla="*/ 3261184 w 3340467"/>
                <a:gd name="connsiteY56" fmla="*/ 459843 h 540213"/>
                <a:gd name="connsiteX57" fmla="*/ 3292897 w 3340467"/>
                <a:gd name="connsiteY57" fmla="*/ 459843 h 540213"/>
                <a:gd name="connsiteX58" fmla="*/ 3308754 w 3340467"/>
                <a:gd name="connsiteY58" fmla="*/ 449272 h 540213"/>
                <a:gd name="connsiteX59" fmla="*/ 3340467 w 3340467"/>
                <a:gd name="connsiteY59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65193 w 3340467"/>
                <a:gd name="connsiteY45" fmla="*/ 449272 h 540213"/>
                <a:gd name="connsiteX46" fmla="*/ 2991621 w 3340467"/>
                <a:gd name="connsiteY46" fmla="*/ 470414 h 540213"/>
                <a:gd name="connsiteX47" fmla="*/ 3060333 w 3340467"/>
                <a:gd name="connsiteY47" fmla="*/ 454558 h 540213"/>
                <a:gd name="connsiteX48" fmla="*/ 3076189 w 3340467"/>
                <a:gd name="connsiteY48" fmla="*/ 449272 h 540213"/>
                <a:gd name="connsiteX49" fmla="*/ 3092046 w 3340467"/>
                <a:gd name="connsiteY49" fmla="*/ 443987 h 540213"/>
                <a:gd name="connsiteX50" fmla="*/ 3166044 w 3340467"/>
                <a:gd name="connsiteY50" fmla="*/ 459843 h 540213"/>
                <a:gd name="connsiteX51" fmla="*/ 3181900 w 3340467"/>
                <a:gd name="connsiteY51" fmla="*/ 465129 h 540213"/>
                <a:gd name="connsiteX52" fmla="*/ 3203043 w 3340467"/>
                <a:gd name="connsiteY52" fmla="*/ 459843 h 540213"/>
                <a:gd name="connsiteX53" fmla="*/ 3234756 w 3340467"/>
                <a:gd name="connsiteY53" fmla="*/ 438701 h 540213"/>
                <a:gd name="connsiteX54" fmla="*/ 3250612 w 3340467"/>
                <a:gd name="connsiteY54" fmla="*/ 449272 h 540213"/>
                <a:gd name="connsiteX55" fmla="*/ 3261184 w 3340467"/>
                <a:gd name="connsiteY55" fmla="*/ 459843 h 540213"/>
                <a:gd name="connsiteX56" fmla="*/ 3292897 w 3340467"/>
                <a:gd name="connsiteY56" fmla="*/ 459843 h 540213"/>
                <a:gd name="connsiteX57" fmla="*/ 3308754 w 3340467"/>
                <a:gd name="connsiteY57" fmla="*/ 449272 h 540213"/>
                <a:gd name="connsiteX58" fmla="*/ 3340467 w 3340467"/>
                <a:gd name="connsiteY58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1501 w 3340467"/>
                <a:gd name="connsiteY10" fmla="*/ 16623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51976 w 3340467"/>
                <a:gd name="connsiteY10" fmla="*/ 18528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44832 w 3340467"/>
                <a:gd name="connsiteY10" fmla="*/ 2019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8645 w 3340467"/>
                <a:gd name="connsiteY10" fmla="*/ 190047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40467" h="540213">
                  <a:moveTo>
                    <a:pt x="0" y="0"/>
                  </a:moveTo>
                  <a:cubicBezTo>
                    <a:pt x="135328" y="13534"/>
                    <a:pt x="124210" y="11452"/>
                    <a:pt x="206136" y="15857"/>
                  </a:cubicBezTo>
                  <a:cubicBezTo>
                    <a:pt x="288062" y="20262"/>
                    <a:pt x="429891" y="22904"/>
                    <a:pt x="491556" y="26428"/>
                  </a:cubicBezTo>
                  <a:cubicBezTo>
                    <a:pt x="508029" y="28259"/>
                    <a:pt x="553221" y="33475"/>
                    <a:pt x="576125" y="36999"/>
                  </a:cubicBezTo>
                  <a:cubicBezTo>
                    <a:pt x="599029" y="40523"/>
                    <a:pt x="612243" y="44047"/>
                    <a:pt x="628980" y="47571"/>
                  </a:cubicBezTo>
                  <a:cubicBezTo>
                    <a:pt x="645717" y="51095"/>
                    <a:pt x="661574" y="54618"/>
                    <a:pt x="676550" y="58142"/>
                  </a:cubicBezTo>
                  <a:cubicBezTo>
                    <a:pt x="691526" y="61666"/>
                    <a:pt x="705051" y="64119"/>
                    <a:pt x="718834" y="68713"/>
                  </a:cubicBezTo>
                  <a:lnTo>
                    <a:pt x="750548" y="79284"/>
                  </a:lnTo>
                  <a:lnTo>
                    <a:pt x="782261" y="89855"/>
                  </a:lnTo>
                  <a:cubicBezTo>
                    <a:pt x="796356" y="96902"/>
                    <a:pt x="793481" y="94298"/>
                    <a:pt x="824545" y="110997"/>
                  </a:cubicBezTo>
                  <a:cubicBezTo>
                    <a:pt x="855609" y="127696"/>
                    <a:pt x="927242" y="161857"/>
                    <a:pt x="968645" y="190047"/>
                  </a:cubicBezTo>
                  <a:cubicBezTo>
                    <a:pt x="1010048" y="218237"/>
                    <a:pt x="1051175" y="260716"/>
                    <a:pt x="1072966" y="280135"/>
                  </a:cubicBezTo>
                  <a:cubicBezTo>
                    <a:pt x="1094757" y="299554"/>
                    <a:pt x="1088823" y="295110"/>
                    <a:pt x="1099394" y="306562"/>
                  </a:cubicBezTo>
                  <a:cubicBezTo>
                    <a:pt x="1109965" y="318014"/>
                    <a:pt x="1127584" y="340038"/>
                    <a:pt x="1136393" y="348847"/>
                  </a:cubicBezTo>
                  <a:cubicBezTo>
                    <a:pt x="1164583" y="380560"/>
                    <a:pt x="1226248" y="466010"/>
                    <a:pt x="1268532" y="496842"/>
                  </a:cubicBezTo>
                  <a:cubicBezTo>
                    <a:pt x="1310816" y="527674"/>
                    <a:pt x="1346053" y="552340"/>
                    <a:pt x="1390099" y="533841"/>
                  </a:cubicBezTo>
                  <a:cubicBezTo>
                    <a:pt x="1434145" y="515342"/>
                    <a:pt x="1503739" y="414916"/>
                    <a:pt x="1532809" y="385846"/>
                  </a:cubicBezTo>
                  <a:cubicBezTo>
                    <a:pt x="1547033" y="373993"/>
                    <a:pt x="1551308" y="366466"/>
                    <a:pt x="1564522" y="359418"/>
                  </a:cubicBezTo>
                  <a:cubicBezTo>
                    <a:pt x="1577736" y="352371"/>
                    <a:pt x="1597116" y="345323"/>
                    <a:pt x="1612092" y="343561"/>
                  </a:cubicBezTo>
                  <a:cubicBezTo>
                    <a:pt x="1627068" y="341799"/>
                    <a:pt x="1634997" y="339157"/>
                    <a:pt x="1654377" y="348847"/>
                  </a:cubicBezTo>
                  <a:cubicBezTo>
                    <a:pt x="1673757" y="358537"/>
                    <a:pt x="1708113" y="386726"/>
                    <a:pt x="1728374" y="401702"/>
                  </a:cubicBezTo>
                  <a:cubicBezTo>
                    <a:pt x="1748635" y="416678"/>
                    <a:pt x="1762730" y="428130"/>
                    <a:pt x="1775944" y="438701"/>
                  </a:cubicBezTo>
                  <a:cubicBezTo>
                    <a:pt x="1789158" y="449272"/>
                    <a:pt x="1785581" y="450412"/>
                    <a:pt x="1807658" y="465129"/>
                  </a:cubicBezTo>
                  <a:cubicBezTo>
                    <a:pt x="1825800" y="479224"/>
                    <a:pt x="1864106" y="513444"/>
                    <a:pt x="1884794" y="523270"/>
                  </a:cubicBezTo>
                  <a:cubicBezTo>
                    <a:pt x="1905482" y="533096"/>
                    <a:pt x="1913286" y="531924"/>
                    <a:pt x="1931785" y="524083"/>
                  </a:cubicBezTo>
                  <a:cubicBezTo>
                    <a:pt x="1950284" y="516242"/>
                    <a:pt x="1981115" y="487811"/>
                    <a:pt x="1995790" y="476224"/>
                  </a:cubicBezTo>
                  <a:cubicBezTo>
                    <a:pt x="2010465" y="464637"/>
                    <a:pt x="2008908" y="466978"/>
                    <a:pt x="2019837" y="454558"/>
                  </a:cubicBezTo>
                  <a:cubicBezTo>
                    <a:pt x="2030766" y="442138"/>
                    <a:pt x="2046515" y="415797"/>
                    <a:pt x="2061364" y="401702"/>
                  </a:cubicBezTo>
                  <a:cubicBezTo>
                    <a:pt x="2076213" y="387607"/>
                    <a:pt x="2085149" y="362942"/>
                    <a:pt x="2108934" y="369989"/>
                  </a:cubicBezTo>
                  <a:cubicBezTo>
                    <a:pt x="2132719" y="377036"/>
                    <a:pt x="2180289" y="428130"/>
                    <a:pt x="2204074" y="443987"/>
                  </a:cubicBezTo>
                  <a:cubicBezTo>
                    <a:pt x="2227859" y="459844"/>
                    <a:pt x="2234907" y="462486"/>
                    <a:pt x="2251644" y="465129"/>
                  </a:cubicBezTo>
                  <a:cubicBezTo>
                    <a:pt x="2268381" y="467772"/>
                    <a:pt x="2284238" y="469533"/>
                    <a:pt x="2304499" y="459843"/>
                  </a:cubicBezTo>
                  <a:cubicBezTo>
                    <a:pt x="2324760" y="450153"/>
                    <a:pt x="2353831" y="414035"/>
                    <a:pt x="2373211" y="406988"/>
                  </a:cubicBezTo>
                  <a:cubicBezTo>
                    <a:pt x="2381822" y="408423"/>
                    <a:pt x="2409625" y="411361"/>
                    <a:pt x="2420781" y="417559"/>
                  </a:cubicBezTo>
                  <a:cubicBezTo>
                    <a:pt x="2431887" y="423729"/>
                    <a:pt x="2436638" y="431654"/>
                    <a:pt x="2452495" y="438701"/>
                  </a:cubicBezTo>
                  <a:cubicBezTo>
                    <a:pt x="2468352" y="445748"/>
                    <a:pt x="2495660" y="458962"/>
                    <a:pt x="2515921" y="459843"/>
                  </a:cubicBezTo>
                  <a:cubicBezTo>
                    <a:pt x="2536182" y="460724"/>
                    <a:pt x="2527135" y="464844"/>
                    <a:pt x="2574062" y="443987"/>
                  </a:cubicBezTo>
                  <a:cubicBezTo>
                    <a:pt x="2584244" y="439461"/>
                    <a:pt x="2605775" y="433416"/>
                    <a:pt x="2605775" y="433416"/>
                  </a:cubicBezTo>
                  <a:cubicBezTo>
                    <a:pt x="2617962" y="435447"/>
                    <a:pt x="2640330" y="437479"/>
                    <a:pt x="2653345" y="443987"/>
                  </a:cubicBezTo>
                  <a:cubicBezTo>
                    <a:pt x="2694319" y="464475"/>
                    <a:pt x="2645212" y="446562"/>
                    <a:pt x="2685059" y="459843"/>
                  </a:cubicBezTo>
                  <a:cubicBezTo>
                    <a:pt x="2722409" y="452374"/>
                    <a:pt x="2702969" y="457398"/>
                    <a:pt x="2743200" y="443987"/>
                  </a:cubicBezTo>
                  <a:lnTo>
                    <a:pt x="2796055" y="454558"/>
                  </a:lnTo>
                  <a:cubicBezTo>
                    <a:pt x="2806238" y="459084"/>
                    <a:pt x="2827769" y="465129"/>
                    <a:pt x="2827769" y="465129"/>
                  </a:cubicBezTo>
                  <a:cubicBezTo>
                    <a:pt x="2846165" y="463085"/>
                    <a:pt x="2888314" y="461764"/>
                    <a:pt x="2907052" y="449272"/>
                  </a:cubicBezTo>
                  <a:lnTo>
                    <a:pt x="2965193" y="449272"/>
                  </a:lnTo>
                  <a:cubicBezTo>
                    <a:pt x="2978525" y="455938"/>
                    <a:pt x="2981790" y="460584"/>
                    <a:pt x="2991621" y="470414"/>
                  </a:cubicBezTo>
                  <a:cubicBezTo>
                    <a:pt x="3039646" y="463554"/>
                    <a:pt x="3016804" y="469068"/>
                    <a:pt x="3060333" y="454558"/>
                  </a:cubicBezTo>
                  <a:lnTo>
                    <a:pt x="3076189" y="449272"/>
                  </a:lnTo>
                  <a:lnTo>
                    <a:pt x="3092046" y="443987"/>
                  </a:lnTo>
                  <a:cubicBezTo>
                    <a:pt x="3145382" y="450653"/>
                    <a:pt x="3120858" y="444781"/>
                    <a:pt x="3166044" y="459843"/>
                  </a:cubicBezTo>
                  <a:lnTo>
                    <a:pt x="3181900" y="465129"/>
                  </a:lnTo>
                  <a:cubicBezTo>
                    <a:pt x="3188948" y="463367"/>
                    <a:pt x="3196545" y="463092"/>
                    <a:pt x="3203043" y="459843"/>
                  </a:cubicBezTo>
                  <a:cubicBezTo>
                    <a:pt x="3214406" y="454161"/>
                    <a:pt x="3234756" y="438701"/>
                    <a:pt x="3234756" y="438701"/>
                  </a:cubicBezTo>
                  <a:cubicBezTo>
                    <a:pt x="3240041" y="442225"/>
                    <a:pt x="3245652" y="445304"/>
                    <a:pt x="3250612" y="449272"/>
                  </a:cubicBezTo>
                  <a:cubicBezTo>
                    <a:pt x="3254503" y="452385"/>
                    <a:pt x="3254137" y="458081"/>
                    <a:pt x="3261184" y="459843"/>
                  </a:cubicBezTo>
                  <a:cubicBezTo>
                    <a:pt x="3268231" y="461605"/>
                    <a:pt x="3284969" y="461605"/>
                    <a:pt x="3292897" y="459843"/>
                  </a:cubicBezTo>
                  <a:cubicBezTo>
                    <a:pt x="3300825" y="458081"/>
                    <a:pt x="3302553" y="450650"/>
                    <a:pt x="3308754" y="449272"/>
                  </a:cubicBezTo>
                  <a:cubicBezTo>
                    <a:pt x="3319073" y="446979"/>
                    <a:pt x="3329896" y="449272"/>
                    <a:pt x="3340467" y="44927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TextBox 115">
              <a:extLst>
                <a:ext uri="{FF2B5EF4-FFF2-40B4-BE49-F238E27FC236}">
                  <a16:creationId xmlns:a16="http://schemas.microsoft.com/office/drawing/2014/main" id="{6C4A926B-14E7-44FD-AB09-830C9871C7C8}"/>
                </a:ext>
              </a:extLst>
            </p:cNvPr>
            <p:cNvSpPr txBox="1"/>
            <p:nvPr/>
          </p:nvSpPr>
          <p:spPr>
            <a:xfrm>
              <a:off x="4224528" y="5357000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latin typeface="Arial Black" pitchFamily="34" charset="0"/>
                </a:rPr>
                <a:t>-0.1 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29" name="TextBox 116">
              <a:extLst>
                <a:ext uri="{FF2B5EF4-FFF2-40B4-BE49-F238E27FC236}">
                  <a16:creationId xmlns:a16="http://schemas.microsoft.com/office/drawing/2014/main" id="{F9195AF2-16DD-4947-815A-5EC897C879F5}"/>
                </a:ext>
              </a:extLst>
            </p:cNvPr>
            <p:cNvSpPr txBox="1"/>
            <p:nvPr/>
          </p:nvSpPr>
          <p:spPr>
            <a:xfrm>
              <a:off x="4190173" y="5234269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latin typeface="Arial Black" pitchFamily="34" charset="0"/>
                </a:rPr>
                <a:t>+0.1</a:t>
              </a:r>
              <a:endParaRPr lang="en-US" sz="900" dirty="0">
                <a:latin typeface="Arial Black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72B9C57-6FF8-49A5-B282-9053A48604E3}"/>
                </a:ext>
              </a:extLst>
            </p:cNvPr>
            <p:cNvCxnSpPr/>
            <p:nvPr/>
          </p:nvCxnSpPr>
          <p:spPr>
            <a:xfrm>
              <a:off x="4495800" y="5638800"/>
              <a:ext cx="2179320" cy="0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18">
              <a:extLst>
                <a:ext uri="{FF2B5EF4-FFF2-40B4-BE49-F238E27FC236}">
                  <a16:creationId xmlns:a16="http://schemas.microsoft.com/office/drawing/2014/main" id="{697FC425-17F4-478D-A352-AC525209094A}"/>
                </a:ext>
              </a:extLst>
            </p:cNvPr>
            <p:cNvSpPr txBox="1"/>
            <p:nvPr/>
          </p:nvSpPr>
          <p:spPr>
            <a:xfrm>
              <a:off x="5334000" y="5641354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60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9AE1F5-A3E1-448A-B694-6FF0724089C9}"/>
                  </a:ext>
                </a:extLst>
              </p:cNvPr>
              <p:cNvSpPr txBox="1"/>
              <p:nvPr/>
            </p:nvSpPr>
            <p:spPr>
              <a:xfrm>
                <a:off x="6548156" y="2881691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9AE1F5-A3E1-448A-B694-6FF07240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56" y="2881691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B9F58-6B37-49A8-B904-CFB23D6F590B}"/>
                  </a:ext>
                </a:extLst>
              </p:cNvPr>
              <p:cNvSpPr txBox="1"/>
              <p:nvPr/>
            </p:nvSpPr>
            <p:spPr>
              <a:xfrm>
                <a:off x="10476296" y="338430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B9F58-6B37-49A8-B904-CFB23D6F5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96" y="3384309"/>
                <a:ext cx="3345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2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2" grpId="0" animBg="1"/>
      <p:bldP spid="23" grpId="0"/>
      <p:bldP spid="41" grpId="0"/>
      <p:bldP spid="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G. Fainekos, and G. J. Pappas. </a:t>
            </a:r>
            <a:r>
              <a:rPr lang="en-US" sz="1600" i="1" dirty="0">
                <a:solidFill>
                  <a:schemeClr val="tx2"/>
                </a:solidFill>
              </a:rPr>
              <a:t>Robustness of temporal logic specifications for continuous-time signals</a:t>
            </a:r>
            <a:r>
              <a:rPr lang="en-US" sz="1600" dirty="0">
                <a:solidFill>
                  <a:schemeClr val="tx2"/>
                </a:solidFill>
              </a:rPr>
              <a:t>. Theoretical Computer Science 2009.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Maler, Oded, and Dejan Nickovic. "Monitoring temporal properties of continuous signals." Formal Techniques, Modelling and Analysis of Timed and Fault-Tolerant Systems. Springer, Berlin, Heidelberg, 2004. 152-166.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solidFill>
                  <a:schemeClr val="tx2"/>
                </a:solidFill>
              </a:rPr>
              <a:t>Donzé</a:t>
            </a:r>
            <a:r>
              <a:rPr lang="en-US" sz="1600" dirty="0">
                <a:solidFill>
                  <a:schemeClr val="tx2"/>
                </a:solidFill>
              </a:rPr>
              <a:t>, Alexandre, and Oded Maler. "Robust satisfaction of temporal logic over real-valued signals." International Conference on Formal Modeling and Analysis of Timed Systems. Springer, Berlin, Heidelberg, 2010.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Kapinski, James, et al. ST-Lib: A library for specifying and classifying model behaviors. No. 2016-01-0621. SAE Technical Paper, 2016.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80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Several excellent papers on the first development of falsification technology can be found on the web-site of S-</a:t>
            </a:r>
            <a:r>
              <a:rPr lang="en-US" sz="1200" dirty="0" err="1">
                <a:solidFill>
                  <a:srgbClr val="FF0000"/>
                </a:solidFill>
              </a:rPr>
              <a:t>TaLiRo</a:t>
            </a:r>
            <a:r>
              <a:rPr lang="en-US" sz="1200" dirty="0">
                <a:solidFill>
                  <a:srgbClr val="FF0000"/>
                </a:solidFill>
              </a:rPr>
              <a:t> : </a:t>
            </a:r>
            <a:r>
              <a:rPr lang="en-US" sz="1200" dirty="0">
                <a:solidFill>
                  <a:srgbClr val="FF0000"/>
                </a:solidFill>
                <a:hlinkClick r:id="rId2"/>
              </a:rPr>
              <a:t>https://sites.google.com/a/asu.edu/s-taliro/references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Breach : </a:t>
            </a:r>
            <a:r>
              <a:rPr lang="en-US" sz="1200" dirty="0">
                <a:solidFill>
                  <a:srgbClr val="FF0000"/>
                </a:solidFill>
                <a:hlinkClick r:id="rId3"/>
              </a:rPr>
              <a:t>https://link.springer.com/chapter/10.1007/978-3-642-14295-6_17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Jyotirmoy Deshmukh, Marko Horvat, Xiaoqing Jin, </a:t>
            </a:r>
            <a:r>
              <a:rPr lang="en-US" sz="1200" dirty="0" err="1">
                <a:solidFill>
                  <a:srgbClr val="FF0000"/>
                </a:solidFill>
              </a:rPr>
              <a:t>Rupak</a:t>
            </a:r>
            <a:r>
              <a:rPr lang="en-US" sz="1200" dirty="0">
                <a:solidFill>
                  <a:srgbClr val="FF0000"/>
                </a:solidFill>
              </a:rPr>
              <a:t> Majumdar, and Vinayak S. Prabhu. 2017. Testing Cyber-Physical Systems through Bayesian Optimization. </a:t>
            </a:r>
            <a:r>
              <a:rPr lang="en-US" sz="1200" i="1" dirty="0">
                <a:solidFill>
                  <a:srgbClr val="FF0000"/>
                </a:solidFill>
              </a:rPr>
              <a:t>ACM Trans. Embed. </a:t>
            </a:r>
            <a:r>
              <a:rPr lang="en-US" sz="1200" i="1" dirty="0" err="1">
                <a:solidFill>
                  <a:srgbClr val="FF0000"/>
                </a:solidFill>
              </a:rPr>
              <a:t>Comput</a:t>
            </a:r>
            <a:r>
              <a:rPr lang="en-US" sz="1200" i="1" dirty="0">
                <a:solidFill>
                  <a:srgbClr val="FF0000"/>
                </a:solidFill>
              </a:rPr>
              <a:t>. Syst.</a:t>
            </a:r>
            <a:r>
              <a:rPr lang="en-US" sz="1200" dirty="0">
                <a:solidFill>
                  <a:srgbClr val="FF0000"/>
                </a:solidFill>
              </a:rPr>
              <a:t> 16, 5s, Article 170 (September 2017)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Deshmukh, Jyotirmoy, Xiaoqing Jin, James Kapinski, and Oded Maler. Stochastic Local Search for Falsification of Hybrid Systems. In </a:t>
            </a:r>
            <a:r>
              <a:rPr lang="en-US" sz="1200" i="1" dirty="0">
                <a:solidFill>
                  <a:srgbClr val="FF0000"/>
                </a:solidFill>
              </a:rPr>
              <a:t>International Symposium on Automated Technology for Verification and Analysis</a:t>
            </a:r>
            <a:r>
              <a:rPr lang="en-US" sz="1200" dirty="0">
                <a:solidFill>
                  <a:srgbClr val="FF0000"/>
                </a:solidFill>
              </a:rPr>
              <a:t>, pp. 500-517. 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Jin, Deshmukh et al. Mining Requirements from Closed-loop Control Models (HSCC ’13, IEEE Trans. On Computer Aided Design ’15)</a:t>
            </a: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2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31F335-F7F7-4957-A7B9-87C9691E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express our engineer’s requirements?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BDA18-6FA4-42A3-9D60-90D1019D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D7A78-D0AB-4E7A-9A3C-7A506BEE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43" y="1858903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26DE01-9FE8-457C-BB18-9998926F04E4}"/>
              </a:ext>
            </a:extLst>
          </p:cNvPr>
          <p:cNvGrpSpPr/>
          <p:nvPr/>
        </p:nvGrpSpPr>
        <p:grpSpPr>
          <a:xfrm>
            <a:off x="1455219" y="1160348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E5963206-CA50-4589-959D-7AD4E64563C1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FF33A3-A9CF-490D-B623-A73EF40F8CC7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EB6DCFE-056A-4396-9323-1FECDD556FC3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D321884-D2D0-44B8-901C-EF9A78A1B8BA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A0473C3-411F-414D-B265-F6515CF77AD5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56F1B47-4FD9-41FE-9495-08924BD2551D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2301ADB-23B3-431F-803E-0F17C7EC43AC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25A697-6C11-498B-8698-A2F2F4913345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8C6E0DB-E201-48B4-AC3D-2CAC3743515C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1919291-1E89-4606-BD4B-DF3E1F8D63B1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F0EA441-0CC0-49AF-98CC-E5D536C8B50C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80A175EF-6396-4BDB-BE60-2AF3D84DD8C8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821996-F10F-4723-8D1D-F286F5A63DF7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7BA0C8-CB65-4E95-90BF-ACE21458C8EC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0C27D9-CDDB-4930-9ED9-DE5570AF72ED}"/>
              </a:ext>
            </a:extLst>
          </p:cNvPr>
          <p:cNvGrpSpPr/>
          <p:nvPr/>
        </p:nvGrpSpPr>
        <p:grpSpPr>
          <a:xfrm>
            <a:off x="1455219" y="2535176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41483D-ECD9-4937-86A9-0DE39C341276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56D6D40-B7B9-45FB-A63A-7102FF8A71B9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199BCEC-1A37-4794-BF48-E08F8D1715EE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DE2A998-158E-46FD-9BA8-19F49A95072A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91F34648-38DA-49D1-82CD-45FEFA974FE0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7BA8D52-8CDD-49FA-8406-A582BD6BB4D7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6467E6D-7529-45B5-B85E-74501E2C2ED9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676850C-AB48-4555-A3FA-7F3B3D6DD13A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894B2B6-83A3-4917-ADFE-30F7FBE5CBDE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208ACB-AB5F-4AA2-84B3-26367A42AE10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C606B6D-B9FD-45DB-999F-29264B87CC5E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1FBF6EA-C1D2-4F98-B38F-F7798C140920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31152E28-14C8-4E9F-B4C4-FAA4102B1CF5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01D30B0F-4F4F-46F2-AA2D-E60B8C093883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8BC58F-FA22-48AE-943B-393CE37232B8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7B7829-1411-4F09-A371-CC5AD4EFB36B}"/>
              </a:ext>
            </a:extLst>
          </p:cNvPr>
          <p:cNvGrpSpPr/>
          <p:nvPr/>
        </p:nvGrpSpPr>
        <p:grpSpPr>
          <a:xfrm>
            <a:off x="1455219" y="3396223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034CC9-32EC-4951-B464-23D4EC72D3C6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628F6FB-482B-4C46-8812-85751F4FC847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E6C1DA3-0E44-4785-BEC9-3E1288A62FAC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5C1AFC-96F1-4D3C-83DA-D640A41CC5E8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31B69EE-71C7-41BD-ACE3-BF89B3FB337B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430F49C-E165-401A-BC22-16201A33D46E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90C2343-C96B-4F06-9451-8A625BDE5BCB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B3CED79-F1E9-43B5-AB32-C0D40101820B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20F2FE4-6796-45A0-A811-BBFD97E68297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5CE30F7-C6D9-415B-A8AB-0342A5776AD9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49620606-FA60-4879-B6EC-2C52BBBFA1C9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3FDB6F85-BA62-404F-94EC-8A77F042E46C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DD7633-65D2-44E2-B979-CF22E6688B5B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0700BBF-C95C-4970-8538-9DEFCC07A6FA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27A198-A5C2-4A31-A141-180CCC02AE27}"/>
                  </a:ext>
                </a:extLst>
              </p:cNvPr>
              <p:cNvSpPr txBox="1"/>
              <p:nvPr/>
            </p:nvSpPr>
            <p:spPr>
              <a:xfrm>
                <a:off x="487339" y="5127502"/>
                <a:ext cx="10599760" cy="6594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Alw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&lt;0.05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27A198-A5C2-4A31-A141-180CCC02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39" y="5127502"/>
                <a:ext cx="10599760" cy="65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107ACD58-E992-4772-8F89-D0FF7A290B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33" y="4140556"/>
            <a:ext cx="632413" cy="6184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494B00-2976-4AF2-ADBA-0007657E2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57" y="2673096"/>
            <a:ext cx="632413" cy="6184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586E03F-B77C-46ED-ADCC-C669C1842F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206" y="1335674"/>
            <a:ext cx="534976" cy="6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1253BD-AC79-40E7-8C71-DA0AD5BF9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a time domain to a value domain</a:t>
                </a:r>
              </a:p>
              <a:p>
                <a:r>
                  <a:rPr lang="en-US" dirty="0"/>
                  <a:t>Time domain can be </a:t>
                </a:r>
              </a:p>
              <a:p>
                <a:pPr lvl="1"/>
                <a:r>
                  <a:rPr lang="en-US" dirty="0"/>
                  <a:t>A discrete domain: e.g. positive integers (traces for LTL), arbitrary finite set of values, </a:t>
                </a:r>
              </a:p>
              <a:p>
                <a:pPr lvl="1"/>
                <a:r>
                  <a:rPr lang="en-US" dirty="0"/>
                  <a:t>A dense domain: e.g. a continuous set of real-valued time-instants</a:t>
                </a:r>
              </a:p>
              <a:p>
                <a:r>
                  <a:rPr lang="en-US" dirty="0"/>
                  <a:t>Value domain can be</a:t>
                </a:r>
              </a:p>
              <a:p>
                <a:pPr lvl="1"/>
                <a:r>
                  <a:rPr lang="en-US" dirty="0"/>
                  <a:t>A finite domain: e.g. Booleans (traces for LTL), some finite enumeration (e.g. a set of modes)</a:t>
                </a:r>
              </a:p>
              <a:p>
                <a:pPr lvl="1"/>
                <a:r>
                  <a:rPr lang="en-US" dirty="0"/>
                  <a:t>An infinite domain: e.g. integers, reals, etc.</a:t>
                </a:r>
              </a:p>
              <a:p>
                <a:pPr lvl="1"/>
                <a:r>
                  <a:rPr lang="en-US" dirty="0"/>
                  <a:t>A combination of any number of these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1253BD-AC79-40E7-8C71-DA0AD5BF9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  <a:blipFill>
                <a:blip r:embed="rId2"/>
                <a:stretch>
                  <a:fillRect l="-625" t="-2241" r="-782" b="-7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C075E28-2029-4ADD-A026-EBA6F4B9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is interpreted over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4B24B-D12A-4BE2-9C3D-BA96DF7E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4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841890-41FD-44B0-8F39-B45759089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signal that has only one kind of value domain is called </a:t>
                </a:r>
                <a:r>
                  <a:rPr lang="en-US" b="1" dirty="0"/>
                  <a:t>univariate </a:t>
                </a:r>
                <a:r>
                  <a:rPr lang="en-US" dirty="0"/>
                  <a:t>(only one thing varies), and with multiple domains is called </a:t>
                </a:r>
                <a:r>
                  <a:rPr lang="en-US" b="1" dirty="0"/>
                  <a:t>multivariate</a:t>
                </a:r>
              </a:p>
              <a:p>
                <a:r>
                  <a:rPr lang="en-US" dirty="0"/>
                  <a:t>Number of distinct components of a signal is called its dimension</a:t>
                </a:r>
              </a:p>
              <a:p>
                <a:r>
                  <a:rPr lang="en-US" dirty="0"/>
                  <a:t>Thus, signal value at any given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a vector of values, each of which may come from a different value domain</a:t>
                </a:r>
              </a:p>
              <a:p>
                <a:r>
                  <a:rPr lang="en-US" dirty="0"/>
                  <a:t>If we designate a time domain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, and a value domain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/>
                  <a:t>, then signals are basically functions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lecture, we will assume that the time domain is the dense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p>
                    </m:sSup>
                  </m:oMath>
                </a14:m>
                <a:r>
                  <a:rPr lang="en-US" dirty="0"/>
                  <a:t>, and the value domain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signal dimension</a:t>
                </a:r>
              </a:p>
              <a:p>
                <a:r>
                  <a:rPr lang="en-US" dirty="0"/>
                  <a:t>Thus a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841890-41FD-44B0-8F39-B45759089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083" r="-1563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5281CD3-1AA6-497D-9A3D-30B01F51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B6E59-B649-453E-B2BC-428DA67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1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5B44-1D45-432A-90A4-70BF4384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EA89821-4F48-4B20-AD6B-46C981B3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STL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A6B88A0-77E2-4FA1-BA8E-D7B4EF670F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680" y="1142205"/>
              <a:ext cx="11631510" cy="4635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STL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~0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2400" dirty="0"/>
                            <a:t> is a function over the signal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baseline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oMath>
                          </a14:m>
                          <a:r>
                            <a:rPr lang="en-US" sz="2400" b="0" i="0" dirty="0"/>
                            <a:t>,</a:t>
                          </a:r>
                          <a:r>
                            <a:rPr lang="en-US" sz="2400" b="1" i="0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∼ 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≤,&lt;,&gt;,≥,=,≠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8850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At 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b="0" dirty="0"/>
                            <a:t>uture step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times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A6B88A0-77E2-4FA1-BA8E-D7B4EF670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234399"/>
                  </p:ext>
                </p:extLst>
              </p:nvPr>
            </p:nvGraphicFramePr>
            <p:xfrm>
              <a:off x="166680" y="1142205"/>
              <a:ext cx="11631510" cy="4635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STL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2308" r="-955249" b="-5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92308" r="-323775" b="-5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92308" r="-84" b="-5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192308" r="-84" b="-4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8850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341573" r="-323775" b="-4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441573" r="-323775" b="-3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507368" r="-323775" b="-22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507368" r="-84" b="-22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13830" r="-323775" b="-1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13830" r="-84" b="-1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91753" r="-323775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91753" r="-84" b="-237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139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3983</Words>
  <Application>Microsoft Office PowerPoint</Application>
  <PresentationFormat>Widescreen</PresentationFormat>
  <Paragraphs>730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Cambria Math</vt:lpstr>
      <vt:lpstr>Freestyle Script</vt:lpstr>
      <vt:lpstr>Garamond</vt:lpstr>
      <vt:lpstr>Times New Roman</vt:lpstr>
      <vt:lpstr>Wingdings 3</vt:lpstr>
      <vt:lpstr>Office Theme</vt:lpstr>
      <vt:lpstr>Autonomous Cyber-Physical Systems: Signal Temporal Logic, Model-based Testing, Falsification</vt:lpstr>
      <vt:lpstr>Typical day in a control designer’s life</vt:lpstr>
      <vt:lpstr>Signal Temporal Logic (STL)</vt:lpstr>
      <vt:lpstr>Before STL, there was MTL</vt:lpstr>
      <vt:lpstr>Expressing specifications in STL</vt:lpstr>
      <vt:lpstr>Can we express our engineer’s requirements? </vt:lpstr>
      <vt:lpstr>STL is interpreted over Signals</vt:lpstr>
      <vt:lpstr>More about Signals</vt:lpstr>
      <vt:lpstr>STL Syntax</vt:lpstr>
      <vt:lpstr>STL semantics</vt:lpstr>
      <vt:lpstr>Recursive Boolean Semantics of STL</vt:lpstr>
      <vt:lpstr>Recursive Boolean Semantics of STL</vt:lpstr>
      <vt:lpstr>Example STL formulas: Overshoot</vt:lpstr>
      <vt:lpstr>Example STL formulas: Settling Time</vt:lpstr>
      <vt:lpstr>Robot Path Specification</vt:lpstr>
      <vt:lpstr>Robot Path Specification</vt:lpstr>
      <vt:lpstr>STL has quantitative semantics</vt:lpstr>
      <vt:lpstr>Distance to violation/satisfaction</vt:lpstr>
      <vt:lpstr>How do quantitative semantics help our engineer?</vt:lpstr>
      <vt:lpstr>Recursive Quantitative Semantics</vt:lpstr>
      <vt:lpstr>Robustness computation example</vt:lpstr>
      <vt:lpstr>Test yourself</vt:lpstr>
      <vt:lpstr>PowerPoint Presentation</vt:lpstr>
      <vt:lpstr>Closed-loop Models</vt:lpstr>
      <vt:lpstr>Verification vs. Testing</vt:lpstr>
      <vt:lpstr>Challenges with real-world systems</vt:lpstr>
      <vt:lpstr>Testing : Bounded horizon/Compact co-domains</vt:lpstr>
      <vt:lpstr>Falsification re-framed</vt:lpstr>
      <vt:lpstr>Input/Output Properties for Closed-loop Models</vt:lpstr>
      <vt:lpstr>Input Properties/Pre-conditions</vt:lpstr>
      <vt:lpstr>Common input patterns used for testing</vt:lpstr>
      <vt:lpstr>Testing in practice</vt:lpstr>
      <vt:lpstr>Signal Generation</vt:lpstr>
      <vt:lpstr>Finite parameterization using control points</vt:lpstr>
      <vt:lpstr>Finite parameterization using linear interpolation</vt:lpstr>
      <vt:lpstr>Finite parameterization variable control point times</vt:lpstr>
      <vt:lpstr>Signal Generator</vt:lpstr>
      <vt:lpstr>Checking output properties</vt:lpstr>
      <vt:lpstr>Falsification or Automated Test Generation</vt:lpstr>
      <vt:lpstr>Quick Introduction to Black-box Optimization</vt:lpstr>
      <vt:lpstr>Falsification using Optimization</vt:lpstr>
      <vt:lpstr>Step-by-step of how falsification works</vt:lpstr>
      <vt:lpstr>Picking new parameter values to explore</vt:lpstr>
      <vt:lpstr>Exploring parameter space using heuristic search</vt:lpstr>
      <vt:lpstr>Specification Templates using PSTL</vt:lpstr>
      <vt:lpstr>Specification Mining</vt:lpstr>
      <vt:lpstr>Specification Mining</vt:lpstr>
      <vt:lpstr>Specification Mining</vt:lpstr>
      <vt:lpstr>Parameter inference for PSTL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Systems: Signal Temporal Logic, Model-based Testing, Falsification</dc:title>
  <dc:creator>Jyotirmoy Vinay Deshmukh</dc:creator>
  <cp:lastModifiedBy>Jyo Deshmukh</cp:lastModifiedBy>
  <cp:revision>23</cp:revision>
  <dcterms:created xsi:type="dcterms:W3CDTF">2020-09-28T01:22:59Z</dcterms:created>
  <dcterms:modified xsi:type="dcterms:W3CDTF">2024-10-07T20:46:11Z</dcterms:modified>
</cp:coreProperties>
</file>