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63" r:id="rId10"/>
    <p:sldId id="265" r:id="rId11"/>
    <p:sldId id="266" r:id="rId12"/>
    <p:sldId id="301" r:id="rId13"/>
    <p:sldId id="267" r:id="rId14"/>
    <p:sldId id="366" r:id="rId15"/>
    <p:sldId id="268" r:id="rId16"/>
    <p:sldId id="309" r:id="rId17"/>
    <p:sldId id="302" r:id="rId18"/>
    <p:sldId id="304" r:id="rId19"/>
    <p:sldId id="303" r:id="rId20"/>
    <p:sldId id="305" r:id="rId21"/>
    <p:sldId id="365" r:id="rId22"/>
    <p:sldId id="270" r:id="rId23"/>
    <p:sldId id="277" r:id="rId24"/>
    <p:sldId id="271" r:id="rId25"/>
    <p:sldId id="272" r:id="rId26"/>
    <p:sldId id="306" r:id="rId27"/>
    <p:sldId id="273" r:id="rId28"/>
    <p:sldId id="308" r:id="rId29"/>
    <p:sldId id="310" r:id="rId30"/>
    <p:sldId id="311" r:id="rId31"/>
    <p:sldId id="307" r:id="rId32"/>
    <p:sldId id="312" r:id="rId33"/>
    <p:sldId id="274" r:id="rId34"/>
    <p:sldId id="313" r:id="rId35"/>
    <p:sldId id="314" r:id="rId36"/>
    <p:sldId id="275" r:id="rId37"/>
    <p:sldId id="364" r:id="rId38"/>
    <p:sldId id="315" r:id="rId39"/>
    <p:sldId id="276" r:id="rId40"/>
    <p:sldId id="316" r:id="rId41"/>
    <p:sldId id="317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8" autoAdjust="0"/>
    <p:restoredTop sz="94660"/>
  </p:normalViewPr>
  <p:slideViewPr>
    <p:cSldViewPr snapToGrid="0">
      <p:cViewPr>
        <p:scale>
          <a:sx n="150" d="100"/>
          <a:sy n="150" d="100"/>
        </p:scale>
        <p:origin x="3042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56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3.35243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1-22T00:57:03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21775 8586 0,'13'53'16,"14"13"-1,-27-40 1,13 27 0,0 66-1,-13-92 1,14 131 15,-14-118 0,0-27 1,0-26 30,0 0-46,0 0 31,0-14-47,0 1 15,0-120 17,0 120-17,0-14-15,0 27 16,0-14-1,0 14-15,0-40 32,0 27-1,0-14-15,0 14-1,0-14 16,13 27 1,0-27-1,0 40 0,1 26 47,12 1-62,-26-14-16,26 14 16,-26-1 15,0 1-16,0 78 32,-13-78-31,0-27-16,13 26 0,-66 1 47,13-27-16,40 0-15,-14 0-16,14 0 15,0 0 17</inkml:trace>
  <inkml:trace contextRef="#ctx0" brushRef="#br0" timeOffset="1058.58">22172 8864 0,'-13'0'78,"13"13"-62,-13 13 15,13-13-15,0 14-16,0-14 15,26 27 16,-13-27-15,-13 0 0,14-13-16,-1 27 15,0-14 1,-13 0-16,40 0 47,-27-13-47,0 0 31,0 0-31,27-39 16,-13 12-16,12 1 15,-12-40 17,-41 13-1,-25 13 16,26 40-47,-1-13 15,-12 13 1,-27 0 15,13 0-15,14 0 15,13 0 0,-14 92 16,27-78-47</inkml:trace>
  <inkml:trace contextRef="#ctx0" brushRef="#br0" timeOffset="1925.13">22701 8797 0,'-13'0'16,"0"0"-16,0 0 15,-1 0 1,1 0-1,0 0 1,0 40 15,13-13-15,13-1 31,0-13-32,119 14 32,-132-14-31,14-13 15,-14 40 16,0-27-31,0 0-16,0 0 15,-14-13 17,1 0-17,-13 0 1,-14-13-1,27 13 1,-14 0 0,1 0 31</inkml:trace>
  <inkml:trace contextRef="#ctx0" brushRef="#br0" timeOffset="2642.41">23006 8480 0,'0'26'0,"-14"1"15,14 12-15,0-12 16,-13 158 15,13-145-15,0 0-16,-13-1 15,0 41 1,13 65 15,0-79 16,13-52-16,0-14 16,0-14-31,1 1 0,-1 13-16,26-26 31,-39-1-16,14-39 17,-1 53-32,-13 0 15,13-14 1</inkml:trace>
  <inkml:trace contextRef="#ctx0" brushRef="#br0" timeOffset="3172.8">22939 8850 0,'27'0'31,"13"-13"-16,26 0 17</inkml:trace>
  <inkml:trace contextRef="#ctx0" brushRef="#br0" timeOffset="3937.21">23588 8374 0,'-27'0'15,"14"13"1,13 1 0,-13 12-16,-14 53 15,27-52 1,-13 184 31,0-158-47,13 93 31,66 39 0,27-79 1,-67-80-17,0 1-15,14 13 16,39 26 15,-39-27 0,-27-39-15</inkml:trace>
  <inkml:trace contextRef="#ctx0" brushRef="#br0" timeOffset="5755.76">24143 8572 0,'-13'0'94,"0"0"-79,-14 0 1,14 14-16,0-14 15,0 13-15,-1 0 16,1-13 15,13 27-15,80 92 31,-67-106-32,0-13-15,13 13 32,-12 0-1,12 1-15,-13-1-1,1 0 1,12 27 31,-13-1-16,-13-25-15,-26 12 15,-40-13-16,39-13 1,-65-13 15,78 13 16,14-13 0,14 13-16</inkml:trace>
  <inkml:trace contextRef="#ctx0" brushRef="#br0" timeOffset="6614.09">24408 8916 0,'-13'0'47,"13"14"-47,-14 65 47,14-66-32,0 1-15,0 12 31,14 0-15,12-12 15,1-1 1,65-40 14,-92 14-46,0 0 16,0-13 15,0-1-31,0 1 16,-26-14 31,-14 13 0,27 27-16,0 14 47,13-1-47,0 13-31</inkml:trace>
  <inkml:trace contextRef="#ctx0" brushRef="#br0" timeOffset="7472.12">25413 9036 0,'13'13'47,"-13"0"-31,0 0-16,-52 120 31,12-81-16,-66 41 17,80-80-32,-14 0 31,66-39 31,27 0-46</inkml:trace>
  <inkml:trace contextRef="#ctx0" brushRef="#br0" timeOffset="8609.5">25612 8692 0,'-27'463'141,"27"-490"-94,0 1-47,0-14 15,0-26 1,0 13 0,0-26-16,0 39 15,13-13 1,-13-26 15,14 52-31,-14 1 31,13-41 1,13 15 14,-12 52-14,12 26-17,1-13 1,39 80 15,-53-14 0,-13-66-31,0 54 32,0-28-17,0-25 17,-40 12-1,1-26 31,25 0-46,1 0 0,0-13-1</inkml:trace>
  <inkml:trace contextRef="#ctx0" brushRef="#br0" timeOffset="9147.12">25969 8625 0,'0'14'16,"-13"25"-1,13-25-15,0 105 32,0-106-17,0 13-15,0-12 16,0 12-1</inkml:trace>
  <inkml:trace contextRef="#ctx0" brushRef="#br0" timeOffset="9449.57">26009 8387 0,'13'14'93,"13"52"-77</inkml:trace>
  <inkml:trace contextRef="#ctx0" brushRef="#br0" timeOffset="10177.5">26247 8612 0,'-14'0'15,"1"0"1,0 0-16,0 13 31,0 1-31,13-1 16,-14 27-1,14 92 32,0-119-31,0 14 0,40 25 30,-14-38-30,41-14 15,-54 0-15,26 0 0,-25-14-1</inkml:trace>
  <inkml:trace contextRef="#ctx0" brushRef="#br0" timeOffset="11170.7">26551 8480 0,'-13'40'16,"26"-80"-16,-40 172 0,14-92 15,13 0 1,-39 105 15,39-118-15,0-1-16,13-26 78,13-13-63,1 0 1,-1-40-16,54-159 94,-120 238-63,-40 41 0,41 12 16,39-66-16,79 40 16,-66-53-47,14 13 16,26 14 15,-27-1 0</inkml:trace>
  <inkml:trace contextRef="#ctx0" brushRef="#br0" timeOffset="12232.55">27001 8401 0,'0'39'47,"0"239"15,0-252-46,0 1-16,0-1 16,-27 107 15,14-67-16,0 13 17,0-39-17,13-27 17,-14-13 218,-25 0-235,25 0 1,-12 13-16,13-13 15,0 14-15,-1-14 16,14 13 31</inkml:trace>
  <inkml:trace contextRef="#ctx0" brushRef="#br0" timeOffset="13203.61">27570 8811 0,'13'0'32,"0"0"-17,0 0-15,40 0 16,40 0 0,66-14 30,-173 14 48,1 27-78</inkml:trace>
  <inkml:trace contextRef="#ctx0" brushRef="#br0" timeOffset="13715.61">27530 9036 0,'13'0'31,"0"-14"-31,27 14 16,79 0-1,-26 0 17,-67-13-17,-13 13 16</inkml:trace>
  <inkml:trace contextRef="#ctx0" brushRef="#br0" timeOffset="23989.23">28919 8295 0,'-13'0'16,"-1"0"0,1 0-16,-13 0 15,-1 0-15,14 0 16,-13 13 0,12-13-1,1 26 32,0-12-47,-40 131 47,53-132-31,0 27-1,0-27 16,13-13 16,27 0-31,13 40 15,13 0 16,-53-40-31,14 26-1,26 67 32,-53-80-31,13 13-1,-13-12-15,0 25 47,0-25 0,-13-14-47,-1 0 16,1-27-1,-66 1 17,39-27-17,14 39 32,26 1 0,-14 13-31</inkml:trace>
  <inkml:trace contextRef="#ctx0" brushRef="#br0" timeOffset="24547.08">29104 8639 0,'13'0'31,"1"13"0,-14 0-31,0 27 16,0-1 0,-14 81 31,14-107-47,0 0 31,0 40-16</inkml:trace>
  <inkml:trace contextRef="#ctx0" brushRef="#br0" timeOffset="25714.41">28575 7858 0,'0'13'31,"-13"1"-15,13-1-16,0 66 31,66 80 16,-53-159-47,-13 26 16,13-26-16,1 14 15,-14-1 32,0 0-47,-27 119 63,1-132-48,12 27-15,1-14 16,-79 14 31,78-41 15,1 14-46,13 14 78,0 12-79,13 27 1,14 132 0,-1-13 15,1-93-16,-14-65 1,-13 12 0,13-13-1,27 27 32,-27-40-47,0 0 16,-13 13-1,14-13 1</inkml:trace>
  <inkml:trace contextRef="#ctx0" brushRef="#br0" timeOffset="26933.46">29554 7594 0,'13'26'125,"0"14"-110,14 52 1,-27-65 0,0-1-16,0 40 15,0-13 1,0-39 0,-40 38 46,40-38-62,0-1 63,13 13-63,14 27 15,-1 0 1,14-13-1,-14-27 32,-12-13-15,-1 0-32,0 0 15,-13 13 1,27 1-1,-14 65 1,13 53 15,-26-52-31,0 78 47,0-144-31,0-1-1,0 0 1,-13-13 47,-13 0-48,12 0 1,-25 0-16,12 0 0</inkml:trace>
  <inkml:trace contextRef="#ctx0" brushRef="#br0" timeOffset="28167.84">21603 10173 0,'13'66'16,"-26"-132"-16,40 212 0,26 13 16,-27-93-1,14 53 1,-14 26 15,-13-92-15,-13-26 15,-26-14 16,0-26-31</inkml:trace>
  <inkml:trace contextRef="#ctx0" brushRef="#br0" timeOffset="28992.66">21881 10266 0,'13'0'0,"1"0"0,-1 0 16,26 0-16,41 66 47,-67-40-31,0 27-1,-13 14 32,0-41-47,-53 27 47,53-40-47,-26-13 16,-1 0-16,1 13 15,0-13 1,-1 14-16,-39-14 31,26 0 16,27 0-47,-13-14 31,26 1 47</inkml:trace>
  <inkml:trace contextRef="#ctx0" brushRef="#br0" timeOffset="29593.65">21722 10345 0,'14'-13'15,"-14"0"1,13 13-16,13-13 15,-13-1-15,67-25 32,12 39 15,-78 0-32,-14 13 32,0 0-47</inkml:trace>
  <inkml:trace contextRef="#ctx0" brushRef="#br0" timeOffset="30527.25">22278 10557 0,'0'13'63,"0"0"-48,0 14 1,0-14-16,0 27 31,26 132 0,-26-146-15,53 14 15,-39-27-15,52-13-1,-13-26 17,-40-14-17,-13-13 17,0 13-1,-40-13 0,-13 27-31,0 13 31,40 13-15,0 0 0</inkml:trace>
  <inkml:trace contextRef="#ctx0" brushRef="#br0" timeOffset="31355">22648 10623 0,'0'13'79,"0"14"-64,0-14-15,53 53 63,-40-53-63,1 1 15,52 12 17,-40-26-32,1 0 15,-14 53 48,-13-40-48,0 14-15,0-14 16,-13 0 0,0-13-1,-14 13 1,14-13-1,-40-26 17,40 13 30,26-1-15,13 14-47,1 0 16</inkml:trace>
  <inkml:trace contextRef="#ctx0" brushRef="#br0" timeOffset="31914.31">23164 10398 0,'0'0'0,"0"27"0,14 356 78,12-343-62,-26-14 0,0 1-16,26-1 15,-12 14 1,-1-40 0,0 0-1,53-26 32,-39-1-47,-1 14 16,-26-14-16,13-12 31</inkml:trace>
  <inkml:trace contextRef="#ctx0" brushRef="#br0" timeOffset="32450.51">23098 10610 0,'13'0'0,"40"0"32,-39 0-32,12 0 15,14 0-15,52 0 47</inkml:trace>
  <inkml:trace contextRef="#ctx0" brushRef="#br0" timeOffset="34031.49">22609 10610 0,'13'-13'156,"-13"-1"-156,13 14 16,0-13 0,1 13-16,-1 0 15,0-13 32,0 13-16,0 0 1,1 0-17,-1 0-15,0 0 16,0 0-1,1 0 17,-1 0 30,0 0-46,-13 13-1,13-13 1</inkml:trace>
  <inkml:trace contextRef="#ctx0" brushRef="#br0" timeOffset="34779.82">23984 10001 0,'-26'13'15,"0"-13"-15,12 40 16,-52 40 0,40-28-1,-14 1 1,14 66 15,-27 53 0,53-13-15,0-79 0,26 52 15,67 79 0,-80-197 0,40 52-15,-40-53 15,0-13-15,27 13 15,-40 1-15</inkml:trace>
  <inkml:trace contextRef="#ctx0" brushRef="#br0" timeOffset="35766.28">24474 10478 0,'-40'13'109,"27"0"-77,13 0-32,0 0 15,0 1 1,0 12 15,27-13 0,-14 1-31,13-1 32,1 0-17,-1-13 1,27 40 31,-40-27-16,-13 13 0,0-12-15,-26 39 15,-106-1 16,118-52-31,-25 0-16,25 0 31,-12 0-31,13 0 16,-1 0-16,1-13 15,-13 0 1,13 13 31</inkml:trace>
  <inkml:trace contextRef="#ctx0" brushRef="#br0" timeOffset="36281.64">24778 10861 0,'0'13'47,"0"14"-47,0-1 16,0-12-16,0 25 31,27-39 16,-14 0-47,-13 13 47</inkml:trace>
  <inkml:trace contextRef="#ctx0" brushRef="#br0" timeOffset="36814.21">25149 10861 0,'13'27'16,"-26"-54"-16,26 67 0,-13-14 16,0-12-16,0 12 15,-13 53 17,-54 1-1,54-80-16,0 13 1,26-13 62,14-13-62,-14 13-16</inkml:trace>
  <inkml:trace contextRef="#ctx0" brushRef="#br0" timeOffset="37974.83">25466 10438 0,'13'53'16,"1"-40"-16,-1 53 16,-13 66 15,0-92-15,0-27-16,0 1 0,0 12 15,0-39 79,0-40-78,13 26-1,-13 1-15,13-1 16,14-65-1,-1 52 17,-13 40-1,1 13-15,-1 27 15,13 79-16,-26 0 17,0-92-17,27-14 32,-14-40-16,-13 1-15,13-14-16,14-79 31,26 0 1,-40 106-1,0 13-16,40 79 17,-13 14-1,-27-14-15,0-13 15,0-66 0</inkml:trace>
  <inkml:trace contextRef="#ctx0" brushRef="#br0" timeOffset="38878.46">26207 10623 0,'0'13'15,"0"27"1,-13-27 0,13 14-16,0 12 31,13 1-16,27 0 32,-14-40-47,14 0 32,13-14-1,-40 1-16,13-53 17,-52-53 15,-1 93-47,14 26 15,-40-40 32,40 27-47,0 13 16,-27 0 15,27 13-31,-13 93 62,26-67-15,0-25-31</inkml:trace>
  <inkml:trace contextRef="#ctx0" brushRef="#br0" timeOffset="39678.24">26591 10583 0,'0'14'15,"13"12"1,0-13-16,-13 0 16,0 14-1,27 26 1,-14 13 15,13 13 0,-13-65-15,1-14 15,-1 0 16,0 0-47,0-14 16,27-52-1,0-145 17,-40 118-1,0 67-31,13-14 16,-13 0 15,0 53 47,0 1-78,0 39 47</inkml:trace>
  <inkml:trace contextRef="#ctx0" brushRef="#br0" timeOffset="40618.54">26988 10663 0,'0'0'0,"13"26"15,13-26-15,-13 0 16,27 0 46,13-26-46,-53 12-16,13-12 16,14-106 46,-41 132-62,1-13 16,-13 13 15,-27 26 0,40-13-15,-1 40 15,1-13-15,13-14-1,13 80 32,1-106-31,-14 27-16,39 25 31,-25-25-15,38-1 15,-12-26 0,0 0 16,-27 0-47,0-13 31,14 0-15,-14 0 15,-39 13 16</inkml:trace>
  <inkml:trace contextRef="#ctx0" brushRef="#br0" timeOffset="42958.95">24818 10689 0,'13'0'47,"27"199"156,-40-186-203,0 13 32,0-12 15,0-1-32,0-26 173,0-14-188,0 14 15,-13 0 17,13-1-1,0-12-16,0 13 1,0-1 0,0 1-16,0 0 93,0 0-77,0 0 0,0-1 31,-14 14-32,1 0 1,13-13-1,-13 13 1,13 40 78,0-1-94,0 1 15,0-13 1,0 12 0,0 1-16,0-27 15,13 40 17,-13-40 30,0-26 110,13-13-172,-13-1 0,0 14 16,14-13-1,-1-1 1,40-13 15</inkml:trace>
  <inkml:trace contextRef="#ctx0" brushRef="#br0" timeOffset="44276.94">27371 10107 0,'13'13'0,"1"-13"16,-1 27-16,79 92 47,-65-79-32,-14-1-15,14 14 16,-1 66 15,-13 27 0,0-67-15,-13 0 15,-26 27 0,13-53-15,-14 13 0,1-26-1,-14-14 17,27 1-17,-13 26 16,26-40 32,0 0-47,-14 27 15,41-66 47,12-1-62</inkml:trace>
  <inkml:trace contextRef="#ctx0" brushRef="#br0" timeOffset="45132.78">28363 10306 0,'14'0'16,"-1"0"62,0 0-78,0 0 15,0 0 1,1 0-16,25 0 16,-25 0-1,-1 0 63,0 0-46,0 0-17,1 0 63,-1 0-62,0 0 15,0 0 47</inkml:trace>
  <inkml:trace contextRef="#ctx0" brushRef="#br0" timeOffset="45764.24">28324 10597 0,'13'0'16,"0"0"-16,66 0 47,-52 0-47,105 0 46,-105 0-30,-14 0 15,0 0-15</inkml:trace>
  <inkml:trace contextRef="#ctx0" brushRef="#br0" timeOffset="69159.23">29170 9962 0,'-13'0'172,"13"-14"-156,-13 14 203,0 14-204,-1-14-15,14 13 16,-13 0 15,13 0-15,0 0 31,0 1-16,0-1 0,0 0-15,13 0 15,1-13-15,-14 14 15,13-1-15,0-13-1,-13 26 1,13-26-1,1 40 17,-14-27-17,0 14 17,0-14-32,0 13 15,0-12 1,-80 65 31,67-79-32,0 13-15,-14 0 16,1 14 0,13-27 30,-1 0-46,41 0 157,-1 26-157,-26-12 15,27 12-15,-1 14 16,-13-1-16,14-12 16,-27-1-16,53 54 46,-53-54-46,13-13 16,0 1-16,0-14 47,1 0-47,12 0 47,-13 0-32,1 0 1,39-14 15,-27-12-15,0-1 15,-12 27-15,-14-13 31</inkml:trace>
  <inkml:trace contextRef="#ctx0" brushRef="#br0" timeOffset="94428.47">29752 10649 0,'27'0'0,"-14"0"16,27 0-16,13 0 16,291 27-1,-106-27 17,119 0-17,-79-27 16,0 1 16,-252 26-31</inkml:trace>
  <inkml:trace contextRef="#ctx0" brushRef="#br0" timeOffset="95642.46">31856 9432 0,'13'14'15,"14"12"-15,-14 27 0,13-40 16,1 53 31,-27-52-47,-14 105 47,1-66-32,-66 66 1,52-66 15,27-27 16,0 0-31,0-12-16,67 52 47,-54-66-32,13 0-15,-13 0 16,40 0 15,-39 0-31,-14 40 172,-27-14-156,27 14-16,0-1 15,-26 14 1,-80 119 31,-53 0 15,146-159-62,-14-13 16,1 27-16,13-27 47</inkml:trace>
  <inkml:trace contextRef="#ctx0" brushRef="#br0" timeOffset="107205.93">22516 11933 0,'0'39'15,"0"28"-15,0-1 32,0-13-32,0 119 15,0-120 32,0-91 109,0-1-140,0 0-16,0 14 16,0-14-16,0 14 15,-26-40 16,26 26 1,0-26-17,39-40 32,-26 106-31,1-13-16,52-27 31,-26 40-15,-27-13-16,66 0 47,-39 39-1,-27 1-46,27 39 32,-27-27-1,-13 1-15,-40-40 15,-26 0-16,53 0 32,-27 0-15,14 0 14,13 0-30,-14 0 15,27 13 1</inkml:trace>
  <inkml:trace contextRef="#ctx0" brushRef="#br0" timeOffset="108086.54">22860 12131 0,'-40'0'16,"80"0"-16,-93 27 0,27-27 15,-1 0 1,27 13-16,-26 13 16,26 1 15,0-14-31,39 66 31,14-39 0,-13 0-15,-27-40 15,80-27 16,-80 1-47,14-27 31,-27-26 1,-40 39-17,13 13 1,1 14 15</inkml:trace>
  <inkml:trace contextRef="#ctx0" brushRef="#br0" timeOffset="108998.9">23442 12012 0,'-13'0'0,"-14"0"16,1 13-16,-1 14 16,-12-1-1,26-26-15,13 13 32,0 1 14,0-1-46,13-13 16,-13 13 0,26-13-16,-13 13 15,1 1 1,131-1 31,-132 27 31,1-14-78,-14 0 16,0-12-1,-80 12 32,54-26-47,-1 0 16,-65 13 31,79-13-32,-1 0 1</inkml:trace>
  <inkml:trace contextRef="#ctx0" brushRef="#br0" timeOffset="109655.13">23879 11880 0,'0'39'0,"0"-78"0,0 118 15,13-26-15,-13 0 16,13 198 31,-13-185-32,0-13 1,27-53 78,131-66-63,-118 53-15,-27 13-16,0 0 15,1-13 1</inkml:trace>
  <inkml:trace contextRef="#ctx0" brushRef="#br0" timeOffset="110504.59">23720 12131 0,'53'0'47,"0"0"-32,-27 0 1,1 0-16,-1 0 16,1 0-1,-14 0 1,13 0-16,1 0 15,-1 0 1,1 0 15,39 0 1,-53 0-1</inkml:trace>
  <inkml:trace contextRef="#ctx0" brushRef="#br0" timeOffset="111235.98">24805 11748 0,'-27'0'16,"14"13"0,-80 40-1,-39 79 32,132-106-47,-26 27 16,12 252 31,54-173-32,79-13 16,-79-79-15,172 92 47</inkml:trace>
  <inkml:trace contextRef="#ctx0" brushRef="#br0" timeOffset="112215.06">25096 11933 0,'-27'0'15,"1"0"1,-1 0-16,14 13 16,-27 0-1,27 0 16,13 1-15,-13-14-16,13 13 16,0 13-1,53 54 32,-40-80-31,0 0 15,1 0-15,-1 13-1,13 0 1,27 40 46,-53-40-62,0 14 16,0-14 0,0 13-1,-344 80 173</inkml:trace>
  <inkml:trace contextRef="#ctx0" brushRef="#br0" timeOffset="112870.79">25281 12277 0,'0'13'63,"0"13"-63,0 107 109</inkml:trace>
  <inkml:trace contextRef="#ctx0" brushRef="#br0" timeOffset="113815.7">25625 11748 0,'26'0'16,"1"39"-16,-1 1 15,14 0-15,39 105 32,-52-79-32,12 172 31,-39-145-15,-26 13 15,-27-27 0,-39 1-15,78-80-1,1 13-15,0-13 32,0 13-1,-1 13-16,1-26 32</inkml:trace>
  <inkml:trace contextRef="#ctx0" brushRef="#br0" timeOffset="-186739.67">22529 3228 0,'0'13'62</inkml:trace>
  <inkml:trace contextRef="#ctx0" brushRef="#br0" timeOffset="-186332.8">22410 3109 0,'0'13'0,"0"80"16,-13 224 46,13-237-62,-13-41 16,13-12-16,0 26 31,0-40-15,-13-26 78</inkml:trace>
  <inkml:trace contextRef="#ctx0" brushRef="#br0" timeOffset="-185571.92">22318 3201 0,'0'-13'16,"0"26"-16,26-39 0,278-53 141,-198 211-95,-106-106-30,0 27 15,-13-39-15,-66 38 15,52-38-15,-26-1 31,27-13-32,12 0 1,14 13 15,-13-13 16</inkml:trace>
  <inkml:trace contextRef="#ctx0" brushRef="#br0" timeOffset="-184622.37">22834 3479 0,'-14'13'0,"28"-26"0,-54 40 16,27-14-16,-1 0 0,-39 53 62,53-39-46,0-14 0,0 0-16,0 14 31,0-14-31,14 27 16,25-14 15,28-92 63,-54 53-79,0-27-15,-13-13 47,0 40-16,0 0 1</inkml:trace>
  <inkml:trace contextRef="#ctx0" brushRef="#br0" timeOffset="-183666.68">23244 3479 0,'-14'0'63,"-12"0"-63,13 0 15,-40 27 1,53-14 15,185 159 204,-172-159-235,-13 0 15,-13 1 16,0-1-15,0-13 0,-40 13 15,26-13-15,1 0-16,-1 0 15,14 0 1,0 13 15,0-13-15</inkml:trace>
  <inkml:trace contextRef="#ctx0" brushRef="#br0" timeOffset="-183044.05">23693 3188 0,'0'27'15,"0"-54"-15,0 93 0,0-39 16,0 13-16,0 198 63,0-185-63,0-14 15,-13 14 1,26 13 15,-13-52 0,14-14 1,12 0-17,-13 0 1,27-14 15,-40 1-15,0-27 15</inkml:trace>
  <inkml:trace contextRef="#ctx0" brushRef="#br0" timeOffset="-182510.86">23720 3492 0,'106'0'16,"-212"0"-16,265 0 15,-120 0-15,-25 0 16,25 0 15,-26 0 0</inkml:trace>
  <inkml:trace contextRef="#ctx0" brushRef="#br0" timeOffset="-180668.78">22423 992 0,'-52'13'63,"25"14"-63,-26 26 15,-66 119 1,66-27 31,66-105-32,67 0 17,-14-40-17,27 13 16,-80 0-15,-13 27 0,-106 132 31,53-146-32,27-13-15,-107 27 31,120-40-15,0 0-16,26 0 109,0 0-46,0 27-47,14-1-16,-14-13 0,0 1 15,1-1 1,-1-13-1,0 0 1,0 0 15,14-13-15,-14 13-16,27-27 47,-1 1-16,41 12 16,-41 1-31,-12 0-16,39 0 15,-13-1 32,-40 14-16,-13-13 16</inkml:trace>
  <inkml:trace contextRef="#ctx0" brushRef="#br0" timeOffset="-178611.47">23085 1177 0,'-27'0'110,"14"14"-110,-13 12 31,26-13-31,-27 40 31,27-40-31,0 1 16,0-1-1,53 0 32,-13-13-31,66 13 15,-80 1-15,1-14-1,-14 39 17,0 14-1,-13-13 16,-40-14-32,1-26 1,-1 14 15,-26-1 16,53-13-31</inkml:trace>
  <inkml:trace contextRef="#ctx0" brushRef="#br0" timeOffset="-177855.15">23548 1455 0,'-27'13'16,"14"14"15,13-14-16,0 0-15,0 1 0,0 25 16,40 27 31,0-52-31,39-14 15,14-40 0,-41 0-15,-38-13 31,-14 40-32,0 0-15,-14 13 16,-12-13-1,13 13 1,-27-14 47,27 14-48,0 0 1,13 14-1</inkml:trace>
  <inkml:trace contextRef="#ctx0" brushRef="#br0" timeOffset="-177412.18">24249 1601 0,'0'13'16,"-40"199"62,27-173-78,0-25 15,13 12 1</inkml:trace>
  <inkml:trace contextRef="#ctx0" brushRef="#br0" timeOffset="-176632.29">24699 1072 0,'0'13'15,"0"-26"-15,-27 39 0,14-13 16,0 0-16,0 1 16,-1-1-16,14 13 15,-26 54 16,39-41 16,0-39-47,1 14 16,39-1 15,-27 0-31,1-13 31,-14 27 1,-13 52-1,0-66-15,13 0-1,-92 27 16,52-40 1,14 0-17,13 13 32</inkml:trace>
  <inkml:trace contextRef="#ctx0" brushRef="#br0" timeOffset="-176268.77">25109 1416 0,'0'13'0,"0"40"16,0 0-1,0 13 1,0-53-1,0 13-15,0 1 16,0-1 0,0-12 31</inkml:trace>
  <inkml:trace contextRef="#ctx0" brushRef="#br0" timeOffset="-175183.27">25347 767 0,'13'0'16,"1"0"-16,-1 0 15,13 0-15,40 80 31,-66-41 1,0 107-1,-26-93-15,-1 26 15,54-79 63,92 40 77,-119-27-171,13-13 16,-13 27-16,0 25 16,13 107 15,-13-66 0,0-27-15,0 13 15,-13-79 32,0 0-48,0 0 1,-14 14-1,14-14 17</inkml:trace>
  <inkml:trace contextRef="#ctx0" brushRef="#br0" timeOffset="-174078.97">20717 1310 0,'-13'26'16,"26"-52"-16,-26 79 0,13-27 16,0 14-16,66 238 47,-27-212-16,-25-40-31,65 27 15,-26-13 1,79 26 15,1-66 1,-54 0-1,-66-40 0,-13 27-15</inkml:trace>
  <inkml:trace contextRef="#ctx0" brushRef="#br0" timeOffset="-172890.75">20704 1296 0,'13'0'79,"27"-26"-79,-1 13 15,-26 0-15,14-14 16,13 27-16,39-26 31,-26 12-15,40-12 15,-54 26-31,14 0 47,-40 0-32,1 0 1</inkml:trace>
  <inkml:trace contextRef="#ctx0" brushRef="#br0" timeOffset="-172387.99">21484 1442 0,'27'0'16,"-14"0"0,13 0-1,93 0 1,-92 0-1,-1 0 32</inkml:trace>
  <inkml:trace contextRef="#ctx0" brushRef="#br0" timeOffset="-171953.72">21603 1640 0,'13'0'15,"14"14"-15,66-14 32,-80 0-32,13 0 31,-13 0 31</inkml:trace>
  <inkml:trace contextRef="#ctx0" brushRef="#br0" timeOffset="-170719.82">24924 2910 0,'-27'14'15,"-12"-14"-15,-1 13 16,13 13-16,-25 1 16,38-1-1,-25 40 1,-14 67 15,-40 78 0,1 41 16,92-226-47,39 212 31,107 27 1,-27-93-1,-13-132 16,-93-27-47,53 13 62,-53-26-46,-26 0 62,-13 0-62</inkml:trace>
  <inkml:trace contextRef="#ctx0" brushRef="#br0" timeOffset="-169815.25">25347 3294 0,'-13'0'31,"0"0"-16,-14 0-15,-26 0 16,-158 93 31,197-80-31,14 0-16,-13-13 15,13 13 1,0 1-1,0 25 1,40 54 0,13 13 15,-27-80-15,1 27 15,12-26 0,1-67 47,-14 40-78,-12-27 16,-1 14-16,0 0 15,0 13 32</inkml:trace>
  <inkml:trace contextRef="#ctx0" brushRef="#br0" timeOffset="-168786.68">25982 3003 0,'0'0'16,"13"0"0,1 0-1,-1 0 1,66 106 15,-26 13-15,-13 0 15,-14 79 0,-26-79-15,-66 80 0,26-133-1,-118 172 16,118-198 1</inkml:trace>
  <inkml:trace contextRef="#ctx0" brushRef="#br0" timeOffset="-167782.96">25241 3823 0,'0'-13'47,"27"13"-16,39-13 1,-40 13-32,-12-13 15,12 13 1,27 0-1,-40-14 1</inkml:trace>
  <inkml:trace contextRef="#ctx0" brushRef="#br0" timeOffset="-167121.85">26604 3492 0,'13'0'63,"53"0"-48,27 0 32</inkml:trace>
  <inkml:trace contextRef="#ctx0" brushRef="#br0" timeOffset="-166560.75">26577 3664 0,'14'0'15,"12"0"1,14 0-16,-1 0 16,54 0 31</inkml:trace>
  <inkml:trace contextRef="#ctx0" brushRef="#br0" timeOffset="-53688.25">27530 3585 0,'-13'0'15,"-14"13"1,14-13 0,-27 40-1,27-14-15,0 1 16,13-14-16,-27 27 15,27-27 1,0 27 0,14-1 31,25-52 15,1-53-46,0 13 31,-40 40 46,13 13-15,0 0-62,0 0 78,-13 13-94,0 0 0,0 1 15,0-1 1,53 40 15,-40-40-15,1-13 0,-1 0-16</inkml:trace>
  <inkml:trace contextRef="#ctx0" brushRef="#br0" timeOffset="-53245.89">27742 3400 0,'0'40'0,"0"-1"0,13-39 16,-13 40-1,0 0-15,0 52 32,0 67-1,0-133-31,0 1 15,0-1-15,0-12 16,0-1-16</inkml:trace>
  <inkml:trace contextRef="#ctx0" brushRef="#br0" timeOffset="-52743.16">27914 3400 0,'13'66'47,"-13"-13"-31,0 79 0,0-92-16,0 13 15,0 26 1,0 14 31,13-93-16</inkml:trace>
  <inkml:trace contextRef="#ctx0" brushRef="#br0" timeOffset="-51866.75">29144 3201 0,'13'40'0,"0"79"31,-13-39-31,0-41 16,0 173 15,0-93-15,-26-13-1,13-106 1,13 26 15,-14-26-15,1-66 31,40-13-32,39 26 16,-27 26-15,28 41 47,-1 78-17,-53-26-46,-13-26 16,0-13 15,0-1-15,-66-39 31,39 13-32,1-40 32,26 27-31,0 0 0</inkml:trace>
  <inkml:trace contextRef="#ctx0" brushRef="#br0" timeOffset="-51222.01">29673 3836 0,'0'0'0,"0"67"31,0-41-31,0 14 16,13-14-16,27 40 47,-40-52-32,13-28 1,14 1 15,12-66-15,-12-40 15,-27 105-31,0 41 63,0-1-48,26 67 16,-26-67-15,0 14-16,0-27 0,27 27 16,26 0 31,-27-40-1</inkml:trace>
  <inkml:trace contextRef="#ctx0" brushRef="#br0" timeOffset="-50707.29">30110 3506 0,'0'13'0,"0"40"16,0 0-16,13-14 16,0 41-16,0-1 15,67 278 32,-67-330-31,0-1-16,0-26 62,1 0-46,-1 0 0,0-13-16,0-13 0,-13-1 15,0 14-15,0-27 31</inkml:trace>
  <inkml:trace contextRef="#ctx0" brushRef="#br0" timeOffset="-50300.55">30162 3916 0,'0'-13'62,"27"13"-46,-1-40-16,14 40 16,-27-13 30,-13 26-14,0 0-17</inkml:trace>
  <inkml:trace contextRef="#ctx0" brushRef="#br0" timeOffset="-48471.44">31115 3717 0,'-13'0'15,"0"0"48,-14 14-48,1-1 17,26 40-1,0-27-16,0-13 1,13-13 0,27 14-1,-14-14 17,27 26 14,-27-13-46,-12 1 16,-1 78 31,-13-79-47,0 14 16,-40-1 15,-26-26 16,53 0-32,0 0-15</inkml:trace>
  <inkml:trace contextRef="#ctx0" brushRef="#br0" timeOffset="-47760.98">31631 3956 0,'0'0'0,"0"13"15,-13-13-15,-14 53 47,27-40-47,0 66 47,40-39 0,-27-40-31,0 0-1,40-26 1,-13-27 15,-40 26-15,0-13-1,0 27-15,0 0 32,-13 13 93</inkml:trace>
  <inkml:trace contextRef="#ctx0" brushRef="#br0" timeOffset="-45944.67">23151 4895 0,'0'79'0,"0"1"16,0 25-16,0 14 15,-13 14-15,0-1 16,-1 14 15,14-133 0,-13-13-15,0 0-16,13-27 16,-13 1-1,-1-186 17,14-52 14,0 237-46,0 14 0,0-27 16,14 27 0,-1 0-1,0 0 1,14-1 0,26 1 30,-40 13-14,13 13-17,-13 14 1,14-1 0,-14-13-16,14 14 15,25 79 48,-52-93-63,-13 13 47,0-26-47,-53 27 31,53-27-31,-40 26 15,40-26 17,-1 0-1</inkml:trace>
  <inkml:trace contextRef="#ctx0" brushRef="#br0" timeOffset="-45351.42">23786 5384 0,'26'14'16,"-26"-1"-16,27 40 31,-27-40-31,0 27 16,0 12 15,-13-38 0,-14-14 16,27-14-47,0-25 16,0-1-1,53-39 1,53-1 31,-93 67-16,0 13 0,14 0 32,-27 13-48</inkml:trace>
  <inkml:trace contextRef="#ctx0" brushRef="#br0" timeOffset="-44600.45">24156 5411 0,'14'0'46,"-1"0"-30,27-106 156,-67 106-172,14 53 31,0-40-15,13 53 15,26 27-15,-13-54-16,14 14 15,13-13 17,-27-40 14,13-40-14,1 1-17,-14 12-15,0 27 16,0-13 0</inkml:trace>
  <inkml:trace contextRef="#ctx0" brushRef="#br0" timeOffset="-44031.89">25016 5027 0,'-53'0'0,"53"13"16,-26 14-16,26 12 15,40 451 64,-14-437-64,67 53 32,-80-106-31,13 13-16,14-13 31</inkml:trace>
  <inkml:trace contextRef="#ctx0" brushRef="#br0" timeOffset="-43535.24">25479 5292 0,'-13'0'16,"26"0"-16,-39 0 0,-1 0 16,1 13-1,13 0-15,-27 27 16,0 13-1,40-14 1,14 67 31,39-53-16,-53-40-15,13-13-16,79 27 47,-65-27-32,13-13-15,-1-14 16</inkml:trace>
  <inkml:trace contextRef="#ctx0" brushRef="#br0" timeOffset="-43047.01">25810 5080 0,'13'0'16,"14"26"0,-14 1-16,27 79 31,-40-27-16,13 106 1,-66 27 47,40-199-63,0 0 15,-1-13 32</inkml:trace>
  <inkml:trace contextRef="#ctx0" brushRef="#br0" timeOffset="-42551.3">26511 5278 0,'13'0'16,"-26"0"-16,40-13 0,-14 13 15,27-13 1,-27 13-16,13 0 16,14 0-1</inkml:trace>
  <inkml:trace contextRef="#ctx0" brushRef="#br0" timeOffset="-42436.51">26551 5398 0,'159'0'78,"-318"0"-63</inkml:trace>
  <inkml:trace contextRef="#ctx0" brushRef="#br0" timeOffset="-41613.74">27199 5067 0,'-13'0'31,"0"0"-15,-1 0-16,1 13 15,-26 13 1,25 14 0,28 53 31,-1-80-47,13 0 15,27 14 16,-13-14 1,-27 0-1,0 14-15,-13 39 46,0-53-62,0 0 0,-13-13 16,-53 13 15,39-13-15,14 0-1,-26 0 16,25 0 16,1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Automata Theory, Logic, and Formal Verification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" Type="http://schemas.openxmlformats.org/officeDocument/2006/relationships/image" Target="../media/image540.png"/><Relationship Id="rId16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5" Type="http://schemas.openxmlformats.org/officeDocument/2006/relationships/image" Target="../media/image500.png"/><Relationship Id="rId10" Type="http://schemas.openxmlformats.org/officeDocument/2006/relationships/image" Target="../media/image45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1.png"/><Relationship Id="rId10" Type="http://schemas.openxmlformats.org/officeDocument/2006/relationships/image" Target="../media/image67.png"/><Relationship Id="rId4" Type="http://schemas.openxmlformats.org/officeDocument/2006/relationships/image" Target="../media/image611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19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10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7.png"/><Relationship Id="rId5" Type="http://schemas.openxmlformats.org/officeDocument/2006/relationships/image" Target="../media/image113.png"/><Relationship Id="rId15" Type="http://schemas.openxmlformats.org/officeDocument/2006/relationships/image" Target="../media/image121.png"/><Relationship Id="rId10" Type="http://schemas.openxmlformats.org/officeDocument/2006/relationships/image" Target="../media/image90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5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19.png"/><Relationship Id="rId17" Type="http://schemas.openxmlformats.org/officeDocument/2006/relationships/image" Target="../media/image138.png"/><Relationship Id="rId2" Type="http://schemas.openxmlformats.org/officeDocument/2006/relationships/image" Target="../media/image124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5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19.png"/><Relationship Id="rId17" Type="http://schemas.openxmlformats.org/officeDocument/2006/relationships/image" Target="../media/image138.png"/><Relationship Id="rId2" Type="http://schemas.openxmlformats.org/officeDocument/2006/relationships/image" Target="../media/image124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7.png"/><Relationship Id="rId7" Type="http://schemas.openxmlformats.org/officeDocument/2006/relationships/image" Target="../media/image146.png"/><Relationship Id="rId12" Type="http://schemas.openxmlformats.org/officeDocument/2006/relationships/image" Target="../media/image15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49.png"/><Relationship Id="rId5" Type="http://schemas.openxmlformats.org/officeDocument/2006/relationships/image" Target="../media/image120.png"/><Relationship Id="rId10" Type="http://schemas.openxmlformats.org/officeDocument/2006/relationships/image" Target="../media/image148.png"/><Relationship Id="rId4" Type="http://schemas.openxmlformats.org/officeDocument/2006/relationships/image" Target="../media/image144.png"/><Relationship Id="rId9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Automata Theory, Logic, and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Labelled Transition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2026: CSCI 624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2191D-F2B6-44DD-8B6F-0088295C9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called action-deterministic if: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/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deterministic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 (Number of initial states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at most 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∣ 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( Number of successors with the same atomic proposition label is at most 1)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2191D-F2B6-44DD-8B6F-0088295C9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00E38E3-FAC9-45D0-B6DD-84CAB72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Deterministic Transition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3F919-79CC-42C2-8812-DD11C067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F497F-AEAA-484A-AF38-BA1A5155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7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8AAAE4-506F-401B-9447-37586FB03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Finite execution fragment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Infinite execution fragment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Initial execution fragment: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We are restricting ourselves to LTS that do not have terminal or deadlock states, 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For such LTSs,</a:t>
                </a:r>
                <a:r>
                  <a:rPr lang="en-US" i="1" dirty="0"/>
                  <a:t> execution of LTS</a:t>
                </a:r>
                <a:r>
                  <a:rPr lang="en-US" dirty="0"/>
                  <a:t> = initial infinite execution fragment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8AAAE4-506F-401B-9447-37586FB03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770D5D7-77EC-4C19-B3C8-8F2CA771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Executions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1632-23D5-44E4-9480-0DA6C153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0A1B8-CC97-426C-A7DE-1F80F18A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2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351C00-6CEC-447E-9C05-6113A24DB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835" y="988141"/>
                <a:ext cx="7852933" cy="522188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𝑠𝑡𝑎𝑦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h𝑒𝑦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′′: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𝑖𝑐𝑘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𝑜𝑣𝑒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𝑑𝑛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h𝑒𝑦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𝑝𝑖𝑐𝑘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are initial, infinite execution fragments, i.e., executions of LTS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 dirty="0"/>
                  <a:t> is an infinite execution fragment, but not initial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is a finite execution fragment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800" dirty="0"/>
                  <a:t> is a finite initial execution fragment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351C00-6CEC-447E-9C05-6113A24DB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835" y="988141"/>
                <a:ext cx="7852933" cy="5221885"/>
              </a:xfrm>
              <a:blipFill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40030F-F75B-49D4-9BD8-3EF1402A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Execution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3EC6F1-58C3-4A88-ACB4-8464B9577BA4}"/>
              </a:ext>
            </a:extLst>
          </p:cNvPr>
          <p:cNvGrpSpPr/>
          <p:nvPr/>
        </p:nvGrpSpPr>
        <p:grpSpPr>
          <a:xfrm>
            <a:off x="426290" y="1592966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A94AD2A-11FA-4E19-96DA-8992BF0544DB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A94AD2A-11FA-4E19-96DA-8992BF0544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80EF582-E651-45AD-865F-E9E3D7EEE141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E17808-76DD-40E7-B17C-B06ACF63DFF1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4F7D56B-D2D1-4124-8329-73E0E5C2E766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4F7D56B-D2D1-4124-8329-73E0E5C2E7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52A7555-E7E5-4EAC-B599-C7B82C6136B8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036159D-0FE8-48C5-A240-92B5873DCA5D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036159D-0FE8-48C5-A240-92B5873DCA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7BF38FF-277F-4929-BB72-9BA8E9E4EA2B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7BF38FF-277F-4929-BB72-9BA8E9E4E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DF5D71F-0ED0-4F8E-B84B-11A133ABE8A2}"/>
                </a:ext>
              </a:extLst>
            </p:cNvPr>
            <p:cNvCxnSpPr>
              <a:cxnSpLocks/>
              <a:stCxn id="9" idx="2"/>
              <a:endCxn id="12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36CDEA-0355-4EEF-9B0E-4433AC8C028B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82F1D9-9B54-4264-BEBE-832CA9E37256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2991483-A15E-4FB8-A08E-54E6D0B557A7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2991483-A15E-4FB8-A08E-54E6D0B557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34F8D95-CE1B-4029-B8EB-D22CF2DA90D9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34F8D95-CE1B-4029-B8EB-D22CF2DA9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D227B17-D51E-4438-BD6F-64F5EF61336F}"/>
                </a:ext>
              </a:extLst>
            </p:cNvPr>
            <p:cNvCxnSpPr>
              <a:cxnSpLocks/>
              <a:stCxn id="9" idx="3"/>
              <a:endCxn id="16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B600922-A47B-44FD-BA4C-FC7573552BC4}"/>
                </a:ext>
              </a:extLst>
            </p:cNvPr>
            <p:cNvCxnSpPr>
              <a:cxnSpLocks/>
              <a:stCxn id="9" idx="5"/>
              <a:endCxn id="17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3698A0-0329-45A7-9AE7-B904A21789BE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89BE51-A7B8-4EC7-817A-828E51EA7059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B9684C-8F58-40CE-B58A-508C25AA2BE0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62A4BA-970D-402A-BE4E-EDE575311BA3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4F79AA-3AB9-4843-A21E-CD7FED59EB06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A45098-F71C-41F8-8B8C-CF724DFFE26C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C72866-1C6B-4F3A-9884-20024CDB8FBF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FA8C62-577D-4197-AEA6-F06A498DB0C5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35D01E-88E2-411F-AF1E-03AB822E6077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3224A-7BEB-49ED-9204-54CC70F00CC8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1E8370-85DB-405C-B81B-036630EFDC14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0255F5-C437-4188-AAB8-F187B1B84728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927EA5-6713-46A1-86BD-0BB5E5EB8D06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AF64D750-5843-405F-BF50-434A2757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3E0B8BBE-D9E5-4FF9-862E-F4F2C8B9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2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44E3C7-1422-4FA3-9072-5993CAC83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8858907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called reachable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if there exists an initial, finite execution fragment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as shown below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set of all reachable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𝑒𝑥𝑎𝑚𝑝𝑙𝑒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(but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𝑒𝑟𝑟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44E3C7-1422-4FA3-9072-5993CAC83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8858907" cy="4695899"/>
              </a:xfrm>
              <a:blipFill>
                <a:blip r:embed="rId2"/>
                <a:stretch>
                  <a:fillRect l="-688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9B65A4-EFF0-47C5-A32F-53C6DF21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Reachable States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822D60-E2D1-4699-9191-1C62F39AAA4A}"/>
              </a:ext>
            </a:extLst>
          </p:cNvPr>
          <p:cNvGrpSpPr/>
          <p:nvPr/>
        </p:nvGrpSpPr>
        <p:grpSpPr>
          <a:xfrm>
            <a:off x="8511165" y="1487712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BE5179E-DA70-46E3-B79E-A8EB436EA2D7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BE5179E-DA70-46E3-B79E-A8EB436EA2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0904AC9-E60C-4E74-B10C-459A8885B02C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80BFA4-1E45-4A72-A72E-E288755E4D9E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6593999-5C50-4E89-A678-052D7EB91E8D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6593999-5C50-4E89-A678-052D7EB91E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0CA648-32F4-4C11-9E4A-E27DA7744979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A2F3C25-0227-4BE8-B04E-51558ABF0386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A2F3C25-0227-4BE8-B04E-51558ABF0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FFABC73-6328-4051-9730-041DB167506D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FFABC73-6328-4051-9730-041DB16750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47D007-A889-47C0-ACE1-B26483059A5C}"/>
                </a:ext>
              </a:extLst>
            </p:cNvPr>
            <p:cNvCxnSpPr>
              <a:cxnSpLocks/>
              <a:stCxn id="9" idx="2"/>
              <a:endCxn id="12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F6EBB3-C028-47EE-9E40-EC96F6BB4FE4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0D7A8D-802B-49CE-A6B8-6F09B12D5E99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C816119-2BB7-449D-9AF2-2634A7FC0BE1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C816119-2BB7-449D-9AF2-2634A7FC0B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064FD13-EB39-4229-806A-90124E020F7F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064FD13-EB39-4229-806A-90124E020F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FD73477-10C6-4CAD-9436-C7D8374A69F6}"/>
                </a:ext>
              </a:extLst>
            </p:cNvPr>
            <p:cNvCxnSpPr>
              <a:cxnSpLocks/>
              <a:stCxn id="9" idx="3"/>
              <a:endCxn id="16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F3B730-9F7D-4A9B-825E-240B3C74E3F6}"/>
                </a:ext>
              </a:extLst>
            </p:cNvPr>
            <p:cNvCxnSpPr>
              <a:cxnSpLocks/>
              <a:stCxn id="9" idx="5"/>
              <a:endCxn id="17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9F7846-B55A-4355-AEBD-D19C1A5CE160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893920-4F35-49B8-8AAB-15ACA8C4F483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C01FE4-2241-403A-8ABE-A771B861A9F3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8B551B-5380-4FD8-A4FC-42F6C5F4CB1B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75387D-B082-45D1-9BB9-5FD94F7965B4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C83589-C88A-448D-87B2-FD6DDCF45200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AB3DAF-2FE0-4146-9F8B-BC1395EE593A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A01D8E-4656-4E41-BBDA-A077D59A6FA2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946A18-2E3F-4D67-A8C3-FAA3BB8C2913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8BE1FF-02F7-405E-B8D7-BFBDD7B59EBB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65D359-FB57-4987-A5F4-2224F665133B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3B68-8433-4C5B-AD77-B9CC99D5D554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3BD2E7-46EA-4C28-B5E4-2B4C8FE7447F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E1B51DB-B4E2-4ADF-8455-708F8016C3CF}"/>
                  </a:ext>
                </a:extLst>
              </p:cNvPr>
              <p:cNvSpPr/>
              <p:nvPr/>
            </p:nvSpPr>
            <p:spPr>
              <a:xfrm>
                <a:off x="11355801" y="3355432"/>
                <a:ext cx="502024" cy="51397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E1B51DB-B4E2-4ADF-8455-708F8016C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801" y="3355432"/>
                <a:ext cx="502024" cy="513976"/>
              </a:xfrm>
              <a:prstGeom prst="ellipse">
                <a:avLst/>
              </a:prstGeom>
              <a:blipFill>
                <a:blip r:embed="rId9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1A1927-EEF8-4DCB-A386-675E203C7FFF}"/>
                  </a:ext>
                </a:extLst>
              </p:cNvPr>
              <p:cNvSpPr txBox="1"/>
              <p:nvPr/>
            </p:nvSpPr>
            <p:spPr>
              <a:xfrm>
                <a:off x="9357198" y="1047881"/>
                <a:ext cx="159691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𝑒𝑥𝑎𝑚𝑝𝑙𝑒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1A1927-EEF8-4DCB-A386-675E203C7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198" y="1047881"/>
                <a:ext cx="1596910" cy="390748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1A843E5F-1C26-4EE6-A164-4C97F878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40B8F46-4019-4198-AF1D-2FAC2A1D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4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B85F71-4E05-4E36-85B7-797FD584B8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following decision question:</a:t>
                </a:r>
              </a:p>
              <a:p>
                <a:pPr lvl="1"/>
                <a:r>
                  <a:rPr lang="en-US" dirty="0"/>
                  <a:t>Given an arbitrary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an arbitrary LTS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problem decidable? </a:t>
                </a:r>
              </a:p>
              <a:p>
                <a:pPr lvl="1"/>
                <a:r>
                  <a:rPr lang="en-US" dirty="0"/>
                  <a:t>I.e. given an arbitrary LTS, can we always decide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Are there sufficient conditions on LTS that make it decidable?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B85F71-4E05-4E36-85B7-797FD584B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FF47D-0362-C187-CCB6-B90A8250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Automata Theory, Logic, and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8AC1C-0C2E-8157-4FDA-049D8E7F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139A56-967D-6EE4-D457-3C6A4F23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exercise</a:t>
            </a:r>
          </a:p>
        </p:txBody>
      </p:sp>
    </p:spTree>
    <p:extLst>
      <p:ext uri="{BB962C8B-B14F-4D97-AF65-F5344CB8AC3E}">
        <p14:creationId xmlns:p14="http://schemas.microsoft.com/office/powerpoint/2010/main" val="236071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1BB09E-1094-4550-8832-418BB068F2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223586"/>
                <a:ext cx="11699087" cy="47430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set of typed variables (i.e.,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takes values from some finite or infinite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known as its domain or type)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</m:oMath>
                </a14:m>
                <a:r>
                  <a:rPr lang="en-US" dirty="0"/>
                  <a:t>: valuation function for variable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maps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some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b="0" dirty="0"/>
                  <a:t>Abuse of 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 denotes the set of all possible Boolean valued predicates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true for some valuations (i.e. some values in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) and is </a:t>
                </a:r>
                <a:r>
                  <a:rPr lang="en-US" i="1" dirty="0"/>
                  <a:t>false </a:t>
                </a:r>
                <a:r>
                  <a:rPr lang="en-US" dirty="0"/>
                  <a:t>otherwise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1BB09E-1094-4550-8832-418BB068F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223586"/>
                <a:ext cx="11699087" cy="4743038"/>
              </a:xfrm>
              <a:blipFill>
                <a:blip r:embed="rId2"/>
                <a:stretch>
                  <a:fillRect l="-521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B4086D6-2655-4EF4-9F38-E623DD16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Modeling Programs using LTSs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309D7-411D-4153-9756-F84AE11A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38AD0-8EC2-404E-A099-54659CE8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6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7A8ADD-3E61-45DC-B6B1-BEE12719C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𝑓𝑙𝑎𝑔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Type or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𝑓𝑙𝑎𝑔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Type or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queue2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{0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,{1,1}}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expression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satisfying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syntax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below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𝑖𝑠𝑓𝑢𝑙𝑙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𝑓𝑙𝑎𝑔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| ¬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2)={∅}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𝑖𝑠𝑓𝑢𝑙𝑙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iff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𝑓𝑙𝑎𝑔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is true 	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𝑓𝑙𝑎𝑔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7A8ADD-3E61-45DC-B6B1-BEE12719C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662FD96-5073-461D-BB38-784104A9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C322-1588-4A0A-B87B-882C5BD3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C292-8678-4C0D-96AB-F28206F4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9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65CFB5A-1C20-43A9-98D7-99D8AD903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Program graph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dirty="0"/>
                  <a:t> is a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𝐸𝑓𝑓𝑒𝑐𝑡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</m:oMath>
                </a14:m>
                <a:r>
                  <a:rPr lang="en-US" dirty="0"/>
                  <a:t>: finite set of locations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: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</m:oMath>
                </a14:m>
                <a:r>
                  <a:rPr lang="en-US" dirty="0"/>
                  <a:t> is the conditional transition relation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set of initial locations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initial condition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[We omit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guard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65CFB5A-1C20-43A9-98D7-99D8AD903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0D004E1-60F2-4E6F-A9B9-C170476D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Program graphs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2EBD-BAEB-4839-9B49-57D7B4E8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51F42-4218-439B-AACA-B23A4C8B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3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80FF2-BF4A-442F-AB3D-3F77EF2E0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𝐸𝑓𝑓𝑒𝑐𝑡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over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 : </a:t>
                </a:r>
              </a:p>
              <a:p>
                <a:pPr lvl="2"/>
                <a:r>
                  <a:rPr lang="en-US" dirty="0"/>
                  <a:t>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a program location and the values of all program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defined by following rule: </a:t>
                </a:r>
              </a:p>
              <a:p>
                <a:pPr marL="411480" lvl="1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lim>
                    </m:limLow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program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 then in the LTS, the corresponding transition(s) should model the effect of the transition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𝑣𝑎𝑙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Program-LTS states could be labeled by either the location or some predicate on program variables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80FF2-BF4A-442F-AB3D-3F77EF2E0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57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EA851B0-094F-4A4A-ADA6-35476865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LTS semantics of a program graph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C80B9-B9AB-453F-A369-3BDF0D9A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4D64-ED29-4FC5-838F-6A2B773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8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CE2315-0874-4A6F-9699-34C79317FC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𝐸𝑓𝑓𝑒𝑐𝑡</m:t>
                    </m:r>
                  </m:oMath>
                </a14:m>
                <a:r>
                  <a:rPr lang="en-US" dirty="0"/>
                  <a:t> models the changes in valuation of variables that are caused by an action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𝑖𝑠𝑓𝑢𝑙𝑙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𝑢𝑒𝑢𝑒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groupCh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: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)={0,0}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: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)={1,0}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𝑖𝑠𝑒𝑚𝑝𝑡𝑦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𝑢𝑒𝑢𝑒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𝑑𝑒𝑞</m:t>
                        </m:r>
                      </m:e>
                    </m:groupCh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800" dirty="0"/>
                  <a:t>: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𝑑𝑒𝑞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𝑞𝑢𝑒𝑢𝑒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={∅}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1800" dirty="0"/>
                  <a:t>: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𝑞𝑢𝑒𝑢𝑒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={0}</m:t>
                    </m:r>
                  </m:oMath>
                </a14:m>
                <a:endParaRPr lang="en-US" sz="1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CE2315-0874-4A6F-9699-34C79317F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082BC02-384F-4065-86D8-703BE139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Effect and (e)valuation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7D01-8511-4D40-9929-2C25A709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358EC-C630-4CFA-9F50-FC8C53EF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5B4E0-CFBD-4852-BB65-398F190B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82165"/>
            <a:ext cx="11699087" cy="4201875"/>
          </a:xfrm>
        </p:spPr>
        <p:txBody>
          <a:bodyPr/>
          <a:lstStyle/>
          <a:p>
            <a:r>
              <a:rPr lang="en-US" dirty="0"/>
              <a:t>Labeled Transition Systems: Notations, Terminology</a:t>
            </a:r>
          </a:p>
          <a:p>
            <a:pPr lvl="1"/>
            <a:r>
              <a:rPr lang="en-US" dirty="0" err="1"/>
              <a:t>Kripke</a:t>
            </a:r>
            <a:r>
              <a:rPr lang="en-US" dirty="0"/>
              <a:t> structures</a:t>
            </a:r>
          </a:p>
          <a:p>
            <a:r>
              <a:rPr lang="en-US" dirty="0"/>
              <a:t>Modeling Concurrent Systems [BK: Chapter 2, Alur Chapters 2,4]</a:t>
            </a:r>
          </a:p>
          <a:p>
            <a:r>
              <a:rPr lang="en-US" dirty="0"/>
              <a:t>Equivalences and Abstractions [BK: Chapter 7]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EE36A-97BD-4AB5-A5E1-327DF984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1456-521D-41CB-8FBF-251524F0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DBC36-AD29-4E35-97A7-0DB7B4BA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E4F44-F2E3-4FDA-8D88-195FBBCE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Sequential hardware circuits</a:t>
            </a:r>
          </a:p>
          <a:p>
            <a:pPr lvl="1"/>
            <a:r>
              <a:rPr lang="en-US" dirty="0"/>
              <a:t>Registers get new values every tick (depends on old values, input values, the circuit function)</a:t>
            </a:r>
          </a:p>
          <a:p>
            <a:pPr lvl="1"/>
            <a:r>
              <a:rPr lang="en-US" dirty="0"/>
              <a:t>States = valuations of registers and input variables</a:t>
            </a:r>
          </a:p>
          <a:p>
            <a:pPr lvl="1"/>
            <a:r>
              <a:rPr lang="en-US" dirty="0"/>
              <a:t>Actions = just one action “clock tick” </a:t>
            </a:r>
          </a:p>
          <a:p>
            <a:pPr lvl="1"/>
            <a:r>
              <a:rPr lang="en-US" dirty="0"/>
              <a:t>Transition relation = transitions between circuit states </a:t>
            </a:r>
          </a:p>
          <a:p>
            <a:pPr lvl="1"/>
            <a:r>
              <a:rPr lang="en-US" dirty="0"/>
              <a:t>Labels : truth values of any chosen “named wire” in the circuit (e.g., input, register, output, etc.)</a:t>
            </a:r>
          </a:p>
          <a:p>
            <a:r>
              <a:rPr lang="en-US" dirty="0"/>
              <a:t>Dynamical Systems</a:t>
            </a:r>
          </a:p>
          <a:p>
            <a:pPr lvl="1"/>
            <a:r>
              <a:rPr lang="en-US" dirty="0"/>
              <a:t>States are valuations of state variables of the system (can be continuous or discrete)</a:t>
            </a:r>
          </a:p>
          <a:p>
            <a:pPr lvl="1"/>
            <a:r>
              <a:rPr lang="en-US" dirty="0"/>
              <a:t>Actions can be taken by an external agent/controller</a:t>
            </a:r>
          </a:p>
          <a:p>
            <a:pPr lvl="1"/>
            <a:r>
              <a:rPr lang="en-US" dirty="0"/>
              <a:t>Transitions defined by the system dynamics (can be continuous or discrete) </a:t>
            </a:r>
          </a:p>
          <a:p>
            <a:pPr lvl="1"/>
            <a:r>
              <a:rPr lang="en-US" dirty="0"/>
              <a:t>Propositions defined by predicates on state variables, Labels = truth values of propositions for each state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CA41C7-C8E6-437F-8055-F6424BB0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LTS can model almost any computation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0CB56-D368-44BE-9C04-75E0ABE3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0BCB-3A7E-4575-AC13-629EE0F1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E9459D-2A55-AD51-154B-BDFD7B992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59861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E9459D-2A55-AD51-154B-BDFD7B992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598612"/>
              </a:xfrm>
              <a:blipFill>
                <a:blip r:embed="rId2"/>
                <a:stretch>
                  <a:fillRect t="-1020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096D4-B071-E5DD-8CCF-3ED2FF86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Automata Theory, Logic, and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8B08-8050-8428-160B-B94ECFBB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12864-37F3-9A60-EB12-9949EB04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LTS model of an ODE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298C7C-7B6D-9304-F9ED-1447CC6487BF}"/>
              </a:ext>
            </a:extLst>
          </p:cNvPr>
          <p:cNvCxnSpPr>
            <a:cxnSpLocks/>
          </p:cNvCxnSpPr>
          <p:nvPr/>
        </p:nvCxnSpPr>
        <p:spPr>
          <a:xfrm flipV="1">
            <a:off x="4589929" y="1801906"/>
            <a:ext cx="0" cy="2667457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BD250B-8CAF-04A3-5DC7-3A053907EF02}"/>
              </a:ext>
            </a:extLst>
          </p:cNvPr>
          <p:cNvCxnSpPr>
            <a:cxnSpLocks/>
          </p:cNvCxnSpPr>
          <p:nvPr/>
        </p:nvCxnSpPr>
        <p:spPr>
          <a:xfrm>
            <a:off x="4586754" y="4307568"/>
            <a:ext cx="2865230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F096F3-B176-C964-FC98-35FD7E7EFFBC}"/>
              </a:ext>
            </a:extLst>
          </p:cNvPr>
          <p:cNvCxnSpPr>
            <a:cxnSpLocks/>
          </p:cNvCxnSpPr>
          <p:nvPr/>
        </p:nvCxnSpPr>
        <p:spPr>
          <a:xfrm>
            <a:off x="488115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F75533-EE5C-5FE0-24AC-7FD132BBE139}"/>
              </a:ext>
            </a:extLst>
          </p:cNvPr>
          <p:cNvCxnSpPr>
            <a:cxnSpLocks/>
          </p:cNvCxnSpPr>
          <p:nvPr/>
        </p:nvCxnSpPr>
        <p:spPr>
          <a:xfrm>
            <a:off x="517238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691729-7C7F-7C8B-F130-4D5729571EC0}"/>
              </a:ext>
            </a:extLst>
          </p:cNvPr>
          <p:cNvCxnSpPr>
            <a:cxnSpLocks/>
          </p:cNvCxnSpPr>
          <p:nvPr/>
        </p:nvCxnSpPr>
        <p:spPr>
          <a:xfrm>
            <a:off x="546361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348648-69DD-ED5A-40A0-76363A57F80C}"/>
              </a:ext>
            </a:extLst>
          </p:cNvPr>
          <p:cNvCxnSpPr>
            <a:cxnSpLocks/>
          </p:cNvCxnSpPr>
          <p:nvPr/>
        </p:nvCxnSpPr>
        <p:spPr>
          <a:xfrm>
            <a:off x="575484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8B768F-F03C-AEBF-1393-3C82CB9A6BE8}"/>
              </a:ext>
            </a:extLst>
          </p:cNvPr>
          <p:cNvCxnSpPr>
            <a:cxnSpLocks/>
          </p:cNvCxnSpPr>
          <p:nvPr/>
        </p:nvCxnSpPr>
        <p:spPr>
          <a:xfrm>
            <a:off x="604607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06432A-23AD-B323-CDBA-102612A8AEFB}"/>
              </a:ext>
            </a:extLst>
          </p:cNvPr>
          <p:cNvCxnSpPr>
            <a:cxnSpLocks/>
          </p:cNvCxnSpPr>
          <p:nvPr/>
        </p:nvCxnSpPr>
        <p:spPr>
          <a:xfrm>
            <a:off x="633730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F7B9FD-4402-F00B-2781-DB714B7624C6}"/>
              </a:ext>
            </a:extLst>
          </p:cNvPr>
          <p:cNvCxnSpPr>
            <a:cxnSpLocks/>
          </p:cNvCxnSpPr>
          <p:nvPr/>
        </p:nvCxnSpPr>
        <p:spPr>
          <a:xfrm>
            <a:off x="662853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A1700B-C86C-FEE3-2C7D-70B01C64A9FD}"/>
              </a:ext>
            </a:extLst>
          </p:cNvPr>
          <p:cNvCxnSpPr>
            <a:cxnSpLocks/>
          </p:cNvCxnSpPr>
          <p:nvPr/>
        </p:nvCxnSpPr>
        <p:spPr>
          <a:xfrm>
            <a:off x="7211000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DCB5CA-CE36-0B1C-0E4D-29364D24C79C}"/>
              </a:ext>
            </a:extLst>
          </p:cNvPr>
          <p:cNvCxnSpPr>
            <a:cxnSpLocks/>
          </p:cNvCxnSpPr>
          <p:nvPr/>
        </p:nvCxnSpPr>
        <p:spPr>
          <a:xfrm>
            <a:off x="6919769" y="1922106"/>
            <a:ext cx="0" cy="23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FE53A5-CDAF-57DF-7C6B-17A71553FEAF}"/>
              </a:ext>
            </a:extLst>
          </p:cNvPr>
          <p:cNvGrpSpPr/>
          <p:nvPr/>
        </p:nvGrpSpPr>
        <p:grpSpPr>
          <a:xfrm>
            <a:off x="4576243" y="2049843"/>
            <a:ext cx="2734599" cy="2012964"/>
            <a:chOff x="4589927" y="2082626"/>
            <a:chExt cx="2388638" cy="192265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84F816-D4C4-D123-1E3D-1DC842D794B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888307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EE4E36D-706E-3E9D-0D39-87AFA71936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1128639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CBEB9C8-CA7D-F726-BF1C-A8F6F230226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1368971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4B5F91-F536-363C-EF8B-27BE39BBFB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1609303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B116DA-346D-6CE7-A680-4FF15E1F0C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1849635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3D713E-DEDF-606D-C9C6-5634EE4E065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2089967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9C78B1C-9BB9-C8BB-6E80-7FFF6713DCA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2330299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AB9E5B-9D6C-F90E-49E3-A1F6309B1A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7" y="2570631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0B6176-490B-2896-B5F0-0D3A59D17B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4246" y="2810966"/>
              <a:ext cx="0" cy="2388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892BBA8B-1F1B-FF0E-9606-07E6E9BB546D}"/>
              </a:ext>
            </a:extLst>
          </p:cNvPr>
          <p:cNvSpPr/>
          <p:nvPr/>
        </p:nvSpPr>
        <p:spPr>
          <a:xfrm>
            <a:off x="4541034" y="425880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68039A-82E6-6B85-3C1D-0893B883B3F9}"/>
                  </a:ext>
                </a:extLst>
              </p:cNvPr>
              <p:cNvSpPr txBox="1"/>
              <p:nvPr/>
            </p:nvSpPr>
            <p:spPr>
              <a:xfrm>
                <a:off x="3835666" y="4100031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68039A-82E6-6B85-3C1D-0893B883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66" y="4100031"/>
                <a:ext cx="73449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FE37D3-E146-317A-5A18-D4852761DC85}"/>
                  </a:ext>
                </a:extLst>
              </p:cNvPr>
              <p:cNvSpPr txBox="1"/>
              <p:nvPr/>
            </p:nvSpPr>
            <p:spPr>
              <a:xfrm>
                <a:off x="7386374" y="4265945"/>
                <a:ext cx="3942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FE37D3-E146-317A-5A18-D4852761D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74" y="4265945"/>
                <a:ext cx="3942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848353D-92E4-6569-9A67-4938E03991E7}"/>
              </a:ext>
            </a:extLst>
          </p:cNvPr>
          <p:cNvCxnSpPr>
            <a:cxnSpLocks/>
          </p:cNvCxnSpPr>
          <p:nvPr/>
        </p:nvCxnSpPr>
        <p:spPr>
          <a:xfrm flipV="1">
            <a:off x="4589929" y="2536680"/>
            <a:ext cx="2734597" cy="1768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CB9B3B12-553D-5B52-C7F3-3B3F09073B5F}"/>
              </a:ext>
            </a:extLst>
          </p:cNvPr>
          <p:cNvSpPr/>
          <p:nvPr/>
        </p:nvSpPr>
        <p:spPr>
          <a:xfrm>
            <a:off x="5709129" y="352625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4F40DFC-A2C2-54E9-85B1-B7275667AFE8}"/>
              </a:ext>
            </a:extLst>
          </p:cNvPr>
          <p:cNvSpPr/>
          <p:nvPr/>
        </p:nvSpPr>
        <p:spPr>
          <a:xfrm>
            <a:off x="6874049" y="275566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BA938BC-3DF8-F1AA-3F19-742E50646A1D}"/>
              </a:ext>
            </a:extLst>
          </p:cNvPr>
          <p:cNvSpPr/>
          <p:nvPr/>
        </p:nvSpPr>
        <p:spPr>
          <a:xfrm>
            <a:off x="6291589" y="314601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6ED7115-1D35-F108-F727-61491C9960F9}"/>
              </a:ext>
            </a:extLst>
          </p:cNvPr>
          <p:cNvSpPr/>
          <p:nvPr/>
        </p:nvSpPr>
        <p:spPr>
          <a:xfrm>
            <a:off x="5146104" y="388359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EBE1A8-A11B-4B92-8EE0-B0520F03A1CC}"/>
                  </a:ext>
                </a:extLst>
              </p:cNvPr>
              <p:cNvSpPr txBox="1"/>
              <p:nvPr/>
            </p:nvSpPr>
            <p:spPr>
              <a:xfrm>
                <a:off x="5286163" y="3964518"/>
                <a:ext cx="74411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(2,1.5)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EBE1A8-A11B-4B92-8EE0-B0520F03A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63" y="3964518"/>
                <a:ext cx="744114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0ECBB3B-4AE9-9136-1302-EC663420647B}"/>
                  </a:ext>
                </a:extLst>
              </p:cNvPr>
              <p:cNvSpPr txBox="1"/>
              <p:nvPr/>
            </p:nvSpPr>
            <p:spPr>
              <a:xfrm>
                <a:off x="5862366" y="3613369"/>
                <a:ext cx="6078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(4,3)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0ECBB3B-4AE9-9136-1302-EC66342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366" y="3613369"/>
                <a:ext cx="607859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D90F4C7-07FE-9057-D1ED-17E3CB9016D5}"/>
                  </a:ext>
                </a:extLst>
              </p:cNvPr>
              <p:cNvSpPr txBox="1"/>
              <p:nvPr/>
            </p:nvSpPr>
            <p:spPr>
              <a:xfrm>
                <a:off x="6480385" y="3144548"/>
                <a:ext cx="74411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(6,4.5)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D90F4C7-07FE-9057-D1ED-17E3CB901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385" y="3144548"/>
                <a:ext cx="744114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362B68-A703-4A13-A40F-FBCDA220CB90}"/>
                  </a:ext>
                </a:extLst>
              </p:cNvPr>
              <p:cNvSpPr txBox="1"/>
              <p:nvPr/>
            </p:nvSpPr>
            <p:spPr>
              <a:xfrm>
                <a:off x="6266189" y="2479015"/>
                <a:ext cx="6078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(8,6)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362B68-A703-4A13-A40F-FBCDA220C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89" y="2479015"/>
                <a:ext cx="607859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CA22E637-2F4A-306A-789A-A48B3B27E73F}"/>
              </a:ext>
            </a:extLst>
          </p:cNvPr>
          <p:cNvSpPr/>
          <p:nvPr/>
        </p:nvSpPr>
        <p:spPr>
          <a:xfrm>
            <a:off x="8986233" y="397491"/>
            <a:ext cx="895350" cy="4000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(0,0)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7B93BDB-F173-5381-E131-D5DD30EC335A}"/>
              </a:ext>
            </a:extLst>
          </p:cNvPr>
          <p:cNvSpPr/>
          <p:nvPr/>
        </p:nvSpPr>
        <p:spPr>
          <a:xfrm>
            <a:off x="8958515" y="1492321"/>
            <a:ext cx="976584" cy="4000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(2,1.5)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0BAF26-6ECA-DC70-B4BE-17BEFC43BA9A}"/>
              </a:ext>
            </a:extLst>
          </p:cNvPr>
          <p:cNvSpPr/>
          <p:nvPr/>
        </p:nvSpPr>
        <p:spPr>
          <a:xfrm>
            <a:off x="8944638" y="2613924"/>
            <a:ext cx="1030135" cy="4000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(4,3)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6EEC702-DC82-A9EA-4A94-3612BD75197C}"/>
              </a:ext>
            </a:extLst>
          </p:cNvPr>
          <p:cNvSpPr/>
          <p:nvPr/>
        </p:nvSpPr>
        <p:spPr>
          <a:xfrm>
            <a:off x="8999641" y="4806262"/>
            <a:ext cx="1030135" cy="4000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(8,6)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AB79061-6F1B-5BCD-CADC-13D744B5E028}"/>
              </a:ext>
            </a:extLst>
          </p:cNvPr>
          <p:cNvSpPr/>
          <p:nvPr/>
        </p:nvSpPr>
        <p:spPr>
          <a:xfrm>
            <a:off x="8980067" y="3725278"/>
            <a:ext cx="1030135" cy="4000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(6,4.5)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65028AF-546F-C4F7-6AD5-BE4E5BB7B970}"/>
              </a:ext>
            </a:extLst>
          </p:cNvPr>
          <p:cNvCxnSpPr>
            <a:cxnSpLocks/>
            <a:stCxn id="73" idx="0"/>
            <a:endCxn id="72" idx="4"/>
          </p:cNvCxnSpPr>
          <p:nvPr/>
        </p:nvCxnSpPr>
        <p:spPr>
          <a:xfrm flipH="1" flipV="1">
            <a:off x="9433908" y="797542"/>
            <a:ext cx="12899" cy="69477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7371011-3503-EA65-00D3-86B1DF8C365C}"/>
              </a:ext>
            </a:extLst>
          </p:cNvPr>
          <p:cNvCxnSpPr>
            <a:cxnSpLocks/>
          </p:cNvCxnSpPr>
          <p:nvPr/>
        </p:nvCxnSpPr>
        <p:spPr>
          <a:xfrm flipH="1" flipV="1">
            <a:off x="9446807" y="1922106"/>
            <a:ext cx="12899" cy="69477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E64E404-9C35-BAFA-2110-1B9508427E77}"/>
              </a:ext>
            </a:extLst>
          </p:cNvPr>
          <p:cNvCxnSpPr>
            <a:cxnSpLocks/>
          </p:cNvCxnSpPr>
          <p:nvPr/>
        </p:nvCxnSpPr>
        <p:spPr>
          <a:xfrm flipH="1" flipV="1">
            <a:off x="9453256" y="3004745"/>
            <a:ext cx="12899" cy="69477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A7EB800-8C77-A6BE-69FD-51FFF98261AA}"/>
              </a:ext>
            </a:extLst>
          </p:cNvPr>
          <p:cNvCxnSpPr>
            <a:cxnSpLocks/>
          </p:cNvCxnSpPr>
          <p:nvPr/>
        </p:nvCxnSpPr>
        <p:spPr>
          <a:xfrm flipH="1" flipV="1">
            <a:off x="9482235" y="4118406"/>
            <a:ext cx="12899" cy="69477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6824A14-3353-8DEA-27BC-6A7A895A5C72}"/>
              </a:ext>
            </a:extLst>
          </p:cNvPr>
          <p:cNvSpPr/>
          <p:nvPr/>
        </p:nvSpPr>
        <p:spPr>
          <a:xfrm>
            <a:off x="9696450" y="752475"/>
            <a:ext cx="325942" cy="1933575"/>
          </a:xfrm>
          <a:custGeom>
            <a:avLst/>
            <a:gdLst>
              <a:gd name="connsiteX0" fmla="*/ 0 w 325942"/>
              <a:gd name="connsiteY0" fmla="*/ 0 h 1933575"/>
              <a:gd name="connsiteX1" fmla="*/ 323850 w 325942"/>
              <a:gd name="connsiteY1" fmla="*/ 819150 h 1933575"/>
              <a:gd name="connsiteX2" fmla="*/ 114300 w 325942"/>
              <a:gd name="connsiteY2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942" h="1933575">
                <a:moveTo>
                  <a:pt x="0" y="0"/>
                </a:moveTo>
                <a:cubicBezTo>
                  <a:pt x="152400" y="248444"/>
                  <a:pt x="304800" y="496888"/>
                  <a:pt x="323850" y="819150"/>
                </a:cubicBezTo>
                <a:cubicBezTo>
                  <a:pt x="342900" y="1141412"/>
                  <a:pt x="228600" y="1537493"/>
                  <a:pt x="114300" y="1933575"/>
                </a:cubicBezTo>
              </a:path>
            </a:pathLst>
          </a:cu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48BDD73-8AA2-B655-4C32-2619F1FB6800}"/>
              </a:ext>
            </a:extLst>
          </p:cNvPr>
          <p:cNvSpPr/>
          <p:nvPr/>
        </p:nvSpPr>
        <p:spPr>
          <a:xfrm>
            <a:off x="9881829" y="2954358"/>
            <a:ext cx="311156" cy="1933575"/>
          </a:xfrm>
          <a:custGeom>
            <a:avLst/>
            <a:gdLst>
              <a:gd name="connsiteX0" fmla="*/ 0 w 325942"/>
              <a:gd name="connsiteY0" fmla="*/ 0 h 1933575"/>
              <a:gd name="connsiteX1" fmla="*/ 323850 w 325942"/>
              <a:gd name="connsiteY1" fmla="*/ 819150 h 1933575"/>
              <a:gd name="connsiteX2" fmla="*/ 114300 w 325942"/>
              <a:gd name="connsiteY2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942" h="1933575">
                <a:moveTo>
                  <a:pt x="0" y="0"/>
                </a:moveTo>
                <a:cubicBezTo>
                  <a:pt x="152400" y="248444"/>
                  <a:pt x="304800" y="496888"/>
                  <a:pt x="323850" y="819150"/>
                </a:cubicBezTo>
                <a:cubicBezTo>
                  <a:pt x="342900" y="1141412"/>
                  <a:pt x="228600" y="1537493"/>
                  <a:pt x="114300" y="1933575"/>
                </a:cubicBezTo>
              </a:path>
            </a:pathLst>
          </a:cu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7906171-20D1-0A27-2239-16A620150767}"/>
              </a:ext>
            </a:extLst>
          </p:cNvPr>
          <p:cNvSpPr/>
          <p:nvPr/>
        </p:nvSpPr>
        <p:spPr>
          <a:xfrm>
            <a:off x="9824402" y="658916"/>
            <a:ext cx="612865" cy="3224682"/>
          </a:xfrm>
          <a:custGeom>
            <a:avLst/>
            <a:gdLst>
              <a:gd name="connsiteX0" fmla="*/ 0 w 325942"/>
              <a:gd name="connsiteY0" fmla="*/ 0 h 1933575"/>
              <a:gd name="connsiteX1" fmla="*/ 323850 w 325942"/>
              <a:gd name="connsiteY1" fmla="*/ 819150 h 1933575"/>
              <a:gd name="connsiteX2" fmla="*/ 114300 w 325942"/>
              <a:gd name="connsiteY2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942" h="1933575">
                <a:moveTo>
                  <a:pt x="0" y="0"/>
                </a:moveTo>
                <a:cubicBezTo>
                  <a:pt x="152400" y="248444"/>
                  <a:pt x="304800" y="496888"/>
                  <a:pt x="323850" y="819150"/>
                </a:cubicBezTo>
                <a:cubicBezTo>
                  <a:pt x="342900" y="1141412"/>
                  <a:pt x="228600" y="1537493"/>
                  <a:pt x="114300" y="1933575"/>
                </a:cubicBezTo>
              </a:path>
            </a:pathLst>
          </a:cu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E57067B-8709-53D6-C1DF-D740EA2BE319}"/>
              </a:ext>
            </a:extLst>
          </p:cNvPr>
          <p:cNvSpPr/>
          <p:nvPr/>
        </p:nvSpPr>
        <p:spPr>
          <a:xfrm>
            <a:off x="9824212" y="609601"/>
            <a:ext cx="1042902" cy="4363419"/>
          </a:xfrm>
          <a:custGeom>
            <a:avLst/>
            <a:gdLst>
              <a:gd name="connsiteX0" fmla="*/ 0 w 325942"/>
              <a:gd name="connsiteY0" fmla="*/ 0 h 1933575"/>
              <a:gd name="connsiteX1" fmla="*/ 323850 w 325942"/>
              <a:gd name="connsiteY1" fmla="*/ 819150 h 1933575"/>
              <a:gd name="connsiteX2" fmla="*/ 114300 w 325942"/>
              <a:gd name="connsiteY2" fmla="*/ 1933575 h 1933575"/>
              <a:gd name="connsiteX0" fmla="*/ 0 w 944555"/>
              <a:gd name="connsiteY0" fmla="*/ 0 h 2284931"/>
              <a:gd name="connsiteX1" fmla="*/ 942463 w 944555"/>
              <a:gd name="connsiteY1" fmla="*/ 1170506 h 2284931"/>
              <a:gd name="connsiteX2" fmla="*/ 732913 w 944555"/>
              <a:gd name="connsiteY2" fmla="*/ 2284931 h 2284931"/>
              <a:gd name="connsiteX0" fmla="*/ 0 w 942871"/>
              <a:gd name="connsiteY0" fmla="*/ 0 h 5029900"/>
              <a:gd name="connsiteX1" fmla="*/ 942463 w 942871"/>
              <a:gd name="connsiteY1" fmla="*/ 1170506 h 5029900"/>
              <a:gd name="connsiteX2" fmla="*/ 194121 w 942871"/>
              <a:gd name="connsiteY2" fmla="*/ 5029900 h 5029900"/>
              <a:gd name="connsiteX0" fmla="*/ 0 w 1092461"/>
              <a:gd name="connsiteY0" fmla="*/ 0 h 5029900"/>
              <a:gd name="connsiteX1" fmla="*/ 1092128 w 1092461"/>
              <a:gd name="connsiteY1" fmla="*/ 2202615 h 5029900"/>
              <a:gd name="connsiteX2" fmla="*/ 194121 w 1092461"/>
              <a:gd name="connsiteY2" fmla="*/ 5029900 h 502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461" h="5029900">
                <a:moveTo>
                  <a:pt x="0" y="0"/>
                </a:moveTo>
                <a:cubicBezTo>
                  <a:pt x="152400" y="248444"/>
                  <a:pt x="1073078" y="1880353"/>
                  <a:pt x="1092128" y="2202615"/>
                </a:cubicBezTo>
                <a:cubicBezTo>
                  <a:pt x="1111178" y="2524877"/>
                  <a:pt x="308421" y="4633818"/>
                  <a:pt x="194121" y="5029900"/>
                </a:cubicBezTo>
              </a:path>
            </a:pathLst>
          </a:cu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09889736-0126-1413-7588-77AE823BCC98}"/>
              </a:ext>
            </a:extLst>
          </p:cNvPr>
          <p:cNvSpPr/>
          <p:nvPr/>
        </p:nvSpPr>
        <p:spPr>
          <a:xfrm flipH="1">
            <a:off x="8659788" y="1870904"/>
            <a:ext cx="325942" cy="1933575"/>
          </a:xfrm>
          <a:custGeom>
            <a:avLst/>
            <a:gdLst>
              <a:gd name="connsiteX0" fmla="*/ 0 w 325942"/>
              <a:gd name="connsiteY0" fmla="*/ 0 h 1933575"/>
              <a:gd name="connsiteX1" fmla="*/ 323850 w 325942"/>
              <a:gd name="connsiteY1" fmla="*/ 819150 h 1933575"/>
              <a:gd name="connsiteX2" fmla="*/ 114300 w 325942"/>
              <a:gd name="connsiteY2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942" h="1933575">
                <a:moveTo>
                  <a:pt x="0" y="0"/>
                </a:moveTo>
                <a:cubicBezTo>
                  <a:pt x="152400" y="248444"/>
                  <a:pt x="304800" y="496888"/>
                  <a:pt x="323850" y="819150"/>
                </a:cubicBezTo>
                <a:cubicBezTo>
                  <a:pt x="342900" y="1141412"/>
                  <a:pt x="228600" y="1537493"/>
                  <a:pt x="114300" y="1933575"/>
                </a:cubicBezTo>
              </a:path>
            </a:pathLst>
          </a:cu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58F237-FF86-EF5C-9CE2-C42B67952B1A}"/>
              </a:ext>
            </a:extLst>
          </p:cNvPr>
          <p:cNvSpPr/>
          <p:nvPr/>
        </p:nvSpPr>
        <p:spPr>
          <a:xfrm>
            <a:off x="8133781" y="2073397"/>
            <a:ext cx="1140501" cy="4000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(3,2.25)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C9D54E9-5F38-C102-FC3D-51CAF5E07939}"/>
              </a:ext>
            </a:extLst>
          </p:cNvPr>
          <p:cNvSpPr/>
          <p:nvPr/>
        </p:nvSpPr>
        <p:spPr>
          <a:xfrm>
            <a:off x="7998281" y="3052274"/>
            <a:ext cx="1198082" cy="4000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(5.5,4.125)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1EF84BC-3775-1892-A0FB-B154D2C56AA7}"/>
                  </a:ext>
                </a:extLst>
              </p:cNvPr>
              <p:cNvSpPr txBox="1"/>
              <p:nvPr/>
            </p:nvSpPr>
            <p:spPr>
              <a:xfrm>
                <a:off x="598864" y="2528995"/>
                <a:ext cx="3509853" cy="117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1EF84BC-3775-1892-A0FB-B154D2C56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4" y="2528995"/>
                <a:ext cx="3509853" cy="1172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630B9E47-E8D5-B07F-9A9D-908DEB14284B}"/>
              </a:ext>
            </a:extLst>
          </p:cNvPr>
          <p:cNvSpPr txBox="1"/>
          <p:nvPr/>
        </p:nvSpPr>
        <p:spPr>
          <a:xfrm>
            <a:off x="304800" y="4828999"/>
            <a:ext cx="499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set of reachable states of this LTS?</a:t>
            </a:r>
          </a:p>
        </p:txBody>
      </p:sp>
    </p:spTree>
    <p:extLst>
      <p:ext uri="{BB962C8B-B14F-4D97-AF65-F5344CB8AC3E}">
        <p14:creationId xmlns:p14="http://schemas.microsoft.com/office/powerpoint/2010/main" val="16461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840FD4-E4B0-4C1A-A9E8-B544BD885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transition systems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use the (commutative and associate)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to denote parallel composition of the transition systems: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∥…∥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do we use parallel composition?</a:t>
                </a:r>
              </a:p>
              <a:p>
                <a:pPr lvl="1"/>
                <a:r>
                  <a:rPr lang="en-US" dirty="0"/>
                  <a:t>When we have two or more components, each modeled by an LTS</a:t>
                </a:r>
              </a:p>
              <a:p>
                <a:pPr lvl="1"/>
                <a:r>
                  <a:rPr lang="en-US" dirty="0"/>
                  <a:t>When the two LTSs evolve synchronously (in lock-step), i.e. the time at which each LTS takes an action is the same</a:t>
                </a:r>
              </a:p>
              <a:p>
                <a:pPr lvl="1"/>
                <a:r>
                  <a:rPr lang="en-US" dirty="0"/>
                  <a:t>E.g. two real-world phenomena evolve simultaneously in lock-step to the universal flow of time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840FD4-E4B0-4C1A-A9E8-B544BD885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1C0D05-E70E-47A0-A05F-28CC7FD5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Concurrent Evolution/Parallelism and Communication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02095-C43E-45F6-8F88-84ED1EF8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BD6F-27B7-444A-B5BF-37A89BA0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00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6BC0E4-8EE4-40E0-804C-E226EDDAB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Components evolve in lock-step</a:t>
                </a:r>
              </a:p>
              <a:p>
                <a:r>
                  <a:rPr lang="en-US" dirty="0"/>
                  <a:t>For example, hardware circuits</a:t>
                </a:r>
              </a:p>
              <a:p>
                <a:r>
                  <a:rPr lang="en-US" dirty="0"/>
                  <a:t>Synchronous composition of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𝐿𝑇𝑆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each pair of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 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be the name of the action mimicking simultaneous execution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6BC0E4-8EE4-40E0-804C-E226EDDAB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19D0408-B93E-4CF9-AE68-0A0C9AD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Synchronous composition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9538F-0C10-4B14-93A1-1103B09B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09E3-1672-4CD4-B266-F01E62C6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37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5FF23-4428-4130-B510-53DCBB99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1856789"/>
          </a:xfrm>
        </p:spPr>
        <p:txBody>
          <a:bodyPr>
            <a:normAutofit fontScale="92500"/>
          </a:bodyPr>
          <a:lstStyle/>
          <a:p>
            <a:r>
              <a:rPr lang="en-US" dirty="0"/>
              <a:t>Programs may not use a common global clock: Synchronizing time quite involved!</a:t>
            </a:r>
          </a:p>
          <a:p>
            <a:r>
              <a:rPr lang="en-US" dirty="0"/>
              <a:t>Programs communicate through messages (e.g. distributed/cloud-based systems)</a:t>
            </a:r>
          </a:p>
          <a:p>
            <a:r>
              <a:rPr lang="en-US" dirty="0"/>
              <a:t>We cannot assume an order in which actions of different LTSs execute</a:t>
            </a:r>
          </a:p>
          <a:p>
            <a:r>
              <a:rPr lang="en-US" dirty="0"/>
              <a:t>Most inclusive model: interleaved order (all permutations in which actions execute)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7963B-028F-4C27-B6A2-8ADDCDB9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When LTSs evolve asynchronously (no shared notion of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/>
              <p:nvPr/>
            </p:nvSpPr>
            <p:spPr>
              <a:xfrm>
                <a:off x="1392804" y="4841164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04" y="4841164"/>
                <a:ext cx="874928" cy="69018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/>
              <p:nvPr/>
            </p:nvSpPr>
            <p:spPr>
              <a:xfrm>
                <a:off x="1392804" y="37359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04" y="3735993"/>
                <a:ext cx="874928" cy="6901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C63165-FD94-446F-BD7D-04135E9969F3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520934" y="4325103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F1E1E8-208A-4646-8B79-634927A16C03}"/>
              </a:ext>
            </a:extLst>
          </p:cNvPr>
          <p:cNvCxnSpPr>
            <a:cxnSpLocks/>
            <a:stCxn id="6" idx="7"/>
            <a:endCxn id="7" idx="5"/>
          </p:cNvCxnSpPr>
          <p:nvPr/>
        </p:nvCxnSpPr>
        <p:spPr>
          <a:xfrm flipV="1">
            <a:off x="2139602" y="4325103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A5D39D-EB5F-46BD-86F5-9F40D2C430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392804" y="3652389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/>
              <p:nvPr/>
            </p:nvSpPr>
            <p:spPr>
              <a:xfrm>
                <a:off x="838201" y="4458646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458646"/>
                <a:ext cx="61866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/>
              <p:nvPr/>
            </p:nvSpPr>
            <p:spPr>
              <a:xfrm>
                <a:off x="2116579" y="4458647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579" y="4458647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/>
              <p:nvPr/>
            </p:nvSpPr>
            <p:spPr>
              <a:xfrm>
                <a:off x="3670033" y="4841164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33" y="4841164"/>
                <a:ext cx="874928" cy="69018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/>
              <p:nvPr/>
            </p:nvSpPr>
            <p:spPr>
              <a:xfrm>
                <a:off x="3670033" y="37359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33" y="3735993"/>
                <a:ext cx="874928" cy="690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E94F5D-104A-4902-BE70-C78E540D86FC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>
            <a:off x="3798163" y="4325103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C14EB7-DB17-4DA6-B084-3E7387879430}"/>
              </a:ext>
            </a:extLst>
          </p:cNvPr>
          <p:cNvCxnSpPr>
            <a:cxnSpLocks/>
            <a:stCxn id="21" idx="7"/>
            <a:endCxn id="22" idx="5"/>
          </p:cNvCxnSpPr>
          <p:nvPr/>
        </p:nvCxnSpPr>
        <p:spPr>
          <a:xfrm flipV="1">
            <a:off x="4416831" y="4325103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F0486-DC63-4472-BB3A-72C7FE7B77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670033" y="3652389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/>
              <p:nvPr/>
            </p:nvSpPr>
            <p:spPr>
              <a:xfrm>
                <a:off x="3115430" y="4458646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30" y="4458646"/>
                <a:ext cx="6186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/>
              <p:nvPr/>
            </p:nvSpPr>
            <p:spPr>
              <a:xfrm>
                <a:off x="4242412" y="4458646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12" y="4458646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/>
              <p:nvPr/>
            </p:nvSpPr>
            <p:spPr>
              <a:xfrm>
                <a:off x="1520934" y="5829298"/>
                <a:ext cx="59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934" y="5829298"/>
                <a:ext cx="5942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/>
              <p:nvPr/>
            </p:nvSpPr>
            <p:spPr>
              <a:xfrm>
                <a:off x="3798163" y="5829298"/>
                <a:ext cx="599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63" y="5829298"/>
                <a:ext cx="59952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/>
              <p:nvPr/>
            </p:nvSpPr>
            <p:spPr>
              <a:xfrm>
                <a:off x="7794700" y="3735992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700" y="3735992"/>
                <a:ext cx="1715869" cy="69018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/>
              <p:nvPr/>
            </p:nvSpPr>
            <p:spPr>
              <a:xfrm>
                <a:off x="7794699" y="5542997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99" y="5542997"/>
                <a:ext cx="1715869" cy="69018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/>
              <p:nvPr/>
            </p:nvSpPr>
            <p:spPr>
              <a:xfrm>
                <a:off x="6075392" y="4579673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92" y="4579673"/>
                <a:ext cx="1715869" cy="69018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/>
              <p:nvPr/>
            </p:nvSpPr>
            <p:spPr>
              <a:xfrm>
                <a:off x="9732992" y="4579672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992" y="4579672"/>
                <a:ext cx="1715869" cy="69018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6B49AA-FD22-4123-BA1A-69A14D644BE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6933327" y="4081085"/>
            <a:ext cx="861373" cy="49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D0B4F5-3DFD-4452-B433-CA166C383E74}"/>
              </a:ext>
            </a:extLst>
          </p:cNvPr>
          <p:cNvCxnSpPr>
            <a:cxnSpLocks/>
            <a:stCxn id="32" idx="4"/>
            <a:endCxn id="31" idx="2"/>
          </p:cNvCxnSpPr>
          <p:nvPr/>
        </p:nvCxnSpPr>
        <p:spPr>
          <a:xfrm>
            <a:off x="6933327" y="5269858"/>
            <a:ext cx="861372" cy="61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A829B0-DCD6-47D0-976B-B15574C3F878}"/>
              </a:ext>
            </a:extLst>
          </p:cNvPr>
          <p:cNvCxnSpPr>
            <a:cxnSpLocks/>
            <a:stCxn id="33" idx="4"/>
            <a:endCxn id="31" idx="6"/>
          </p:cNvCxnSpPr>
          <p:nvPr/>
        </p:nvCxnSpPr>
        <p:spPr>
          <a:xfrm flipH="1">
            <a:off x="9510568" y="5269857"/>
            <a:ext cx="1080359" cy="61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7BCC67-04DA-4F91-806C-DF09933A2E4F}"/>
              </a:ext>
            </a:extLst>
          </p:cNvPr>
          <p:cNvCxnSpPr>
            <a:cxnSpLocks/>
            <a:stCxn id="30" idx="6"/>
            <a:endCxn id="33" idx="0"/>
          </p:cNvCxnSpPr>
          <p:nvPr/>
        </p:nvCxnSpPr>
        <p:spPr>
          <a:xfrm>
            <a:off x="9510569" y="4081085"/>
            <a:ext cx="1080358" cy="49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86ADE2-F24A-4843-A8F5-B40C2993CA8E}"/>
              </a:ext>
            </a:extLst>
          </p:cNvPr>
          <p:cNvCxnSpPr>
            <a:cxnSpLocks/>
          </p:cNvCxnSpPr>
          <p:nvPr/>
        </p:nvCxnSpPr>
        <p:spPr>
          <a:xfrm flipH="1" flipV="1">
            <a:off x="9392159" y="4243009"/>
            <a:ext cx="787468" cy="34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294E0FB-54C7-46EF-9E82-42CBF6AC5313}"/>
              </a:ext>
            </a:extLst>
          </p:cNvPr>
          <p:cNvCxnSpPr>
            <a:cxnSpLocks/>
          </p:cNvCxnSpPr>
          <p:nvPr/>
        </p:nvCxnSpPr>
        <p:spPr>
          <a:xfrm flipV="1">
            <a:off x="7257593" y="4242685"/>
            <a:ext cx="627017" cy="34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45E821-AF2E-4C23-8EE1-050BE15AD838}"/>
              </a:ext>
            </a:extLst>
          </p:cNvPr>
          <p:cNvCxnSpPr>
            <a:cxnSpLocks/>
          </p:cNvCxnSpPr>
          <p:nvPr/>
        </p:nvCxnSpPr>
        <p:spPr>
          <a:xfrm>
            <a:off x="7292550" y="5230349"/>
            <a:ext cx="624794" cy="46614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5B0DAED-DD4C-4C50-8A0F-B7E4723980CD}"/>
              </a:ext>
            </a:extLst>
          </p:cNvPr>
          <p:cNvCxnSpPr>
            <a:cxnSpLocks/>
          </p:cNvCxnSpPr>
          <p:nvPr/>
        </p:nvCxnSpPr>
        <p:spPr>
          <a:xfrm flipV="1">
            <a:off x="9319514" y="5211940"/>
            <a:ext cx="775713" cy="46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82CE30D-5667-41F7-A953-EBF311BA47F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723237" y="3429000"/>
            <a:ext cx="322746" cy="40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/>
              <p:nvPr/>
            </p:nvSpPr>
            <p:spPr>
              <a:xfrm>
                <a:off x="7077036" y="4043983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36" y="4043983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/>
              <p:nvPr/>
            </p:nvSpPr>
            <p:spPr>
              <a:xfrm>
                <a:off x="6983216" y="5543331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16" y="5543331"/>
                <a:ext cx="61866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/>
              <p:nvPr/>
            </p:nvSpPr>
            <p:spPr>
              <a:xfrm>
                <a:off x="7402302" y="524950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02" y="5249505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/>
              <p:nvPr/>
            </p:nvSpPr>
            <p:spPr>
              <a:xfrm>
                <a:off x="9321692" y="4368260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692" y="4368260"/>
                <a:ext cx="61866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/>
              <p:nvPr/>
            </p:nvSpPr>
            <p:spPr>
              <a:xfrm>
                <a:off x="7455764" y="4373413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64" y="4373413"/>
                <a:ext cx="6186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/>
              <p:nvPr/>
            </p:nvSpPr>
            <p:spPr>
              <a:xfrm>
                <a:off x="9785893" y="3995924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893" y="3995924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/>
              <p:nvPr/>
            </p:nvSpPr>
            <p:spPr>
              <a:xfrm>
                <a:off x="9844042" y="5552299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042" y="5552299"/>
                <a:ext cx="61866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/>
              <p:nvPr/>
            </p:nvSpPr>
            <p:spPr>
              <a:xfrm>
                <a:off x="9350967" y="5213603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67" y="5213603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6103-0BAF-400F-A0D2-E2705BAD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7BBF1D-1AD5-4F9C-A386-B63E9591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7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437FA7-3D5F-43A2-9DB0-7B918BC49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390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Interleaved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 iff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OR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437FA7-3D5F-43A2-9DB0-7B918BC49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39013"/>
              </a:xfrm>
              <a:blipFill>
                <a:blip r:embed="rId2"/>
                <a:stretch>
                  <a:fillRect l="-938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2301E46-33D3-4F54-A254-F405BBDB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composition of LTSs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EFEBC-32A4-47B6-95B3-DAFA27E8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471D-A6A0-4B9A-B474-24E52E63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2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F5FF23-4428-4130-B510-53DCBB99A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1044590"/>
              </a:xfrm>
            </p:spPr>
            <p:txBody>
              <a:bodyPr/>
              <a:lstStyle/>
              <a:p>
                <a:r>
                  <a:rPr lang="en-US" dirty="0"/>
                  <a:t>LTS states nondeterministically choose which action to execute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F5FF23-4428-4130-B510-53DCBB99A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1044590"/>
              </a:xfrm>
              <a:blipFill>
                <a:blip r:embed="rId2"/>
                <a:stretch>
                  <a:fillRect l="-521" t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487963B-028F-4C27-B6A2-8ADDCDB9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/>
              <p:nvPr/>
            </p:nvSpPr>
            <p:spPr>
              <a:xfrm>
                <a:off x="1552507" y="36364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07" y="3636493"/>
                <a:ext cx="874928" cy="6901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/>
              <p:nvPr/>
            </p:nvSpPr>
            <p:spPr>
              <a:xfrm>
                <a:off x="1552507" y="2531322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07" y="2531322"/>
                <a:ext cx="874928" cy="6901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C63165-FD94-446F-BD7D-04135E9969F3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680637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F1E1E8-208A-4646-8B79-634927A16C03}"/>
              </a:ext>
            </a:extLst>
          </p:cNvPr>
          <p:cNvCxnSpPr>
            <a:cxnSpLocks/>
            <a:stCxn id="6" idx="7"/>
            <a:endCxn id="7" idx="5"/>
          </p:cNvCxnSpPr>
          <p:nvPr/>
        </p:nvCxnSpPr>
        <p:spPr>
          <a:xfrm flipV="1">
            <a:off x="2299305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A5D39D-EB5F-46BD-86F5-9F40D2C430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552507" y="2447718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/>
              <p:nvPr/>
            </p:nvSpPr>
            <p:spPr>
              <a:xfrm>
                <a:off x="997904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04" y="3253975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/>
              <p:nvPr/>
            </p:nvSpPr>
            <p:spPr>
              <a:xfrm>
                <a:off x="2276282" y="3253976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82" y="3253976"/>
                <a:ext cx="61866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/>
              <p:nvPr/>
            </p:nvSpPr>
            <p:spPr>
              <a:xfrm>
                <a:off x="3829736" y="36364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36" y="3636493"/>
                <a:ext cx="874928" cy="690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/>
              <p:nvPr/>
            </p:nvSpPr>
            <p:spPr>
              <a:xfrm>
                <a:off x="3829736" y="2531322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36" y="2531322"/>
                <a:ext cx="874928" cy="6901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E94F5D-104A-4902-BE70-C78E540D86FC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>
            <a:off x="3957866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C14EB7-DB17-4DA6-B084-3E7387879430}"/>
              </a:ext>
            </a:extLst>
          </p:cNvPr>
          <p:cNvCxnSpPr>
            <a:cxnSpLocks/>
            <a:stCxn id="21" idx="7"/>
            <a:endCxn id="22" idx="5"/>
          </p:cNvCxnSpPr>
          <p:nvPr/>
        </p:nvCxnSpPr>
        <p:spPr>
          <a:xfrm flipV="1">
            <a:off x="4576534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F0486-DC63-4472-BB3A-72C7FE7B77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829736" y="2447718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/>
              <p:nvPr/>
            </p:nvSpPr>
            <p:spPr>
              <a:xfrm>
                <a:off x="3275133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33" y="3253975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/>
              <p:nvPr/>
            </p:nvSpPr>
            <p:spPr>
              <a:xfrm>
                <a:off x="4402115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15" y="3253975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/>
              <p:nvPr/>
            </p:nvSpPr>
            <p:spPr>
              <a:xfrm>
                <a:off x="1680637" y="4624627"/>
                <a:ext cx="59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37" y="4624627"/>
                <a:ext cx="5942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/>
              <p:nvPr/>
            </p:nvSpPr>
            <p:spPr>
              <a:xfrm>
                <a:off x="3957866" y="4624627"/>
                <a:ext cx="599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66" y="4624627"/>
                <a:ext cx="59952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/>
              <p:nvPr/>
            </p:nvSpPr>
            <p:spPr>
              <a:xfrm>
                <a:off x="7954403" y="2531321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03" y="2531321"/>
                <a:ext cx="1715869" cy="69018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/>
              <p:nvPr/>
            </p:nvSpPr>
            <p:spPr>
              <a:xfrm>
                <a:off x="7954402" y="4338326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02" y="4338326"/>
                <a:ext cx="1715869" cy="69018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/>
              <p:nvPr/>
            </p:nvSpPr>
            <p:spPr>
              <a:xfrm>
                <a:off x="6235095" y="3375002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95" y="3375002"/>
                <a:ext cx="1715869" cy="69018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/>
              <p:nvPr/>
            </p:nvSpPr>
            <p:spPr>
              <a:xfrm>
                <a:off x="9892695" y="3375001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695" y="3375001"/>
                <a:ext cx="1715869" cy="69018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6B49AA-FD22-4123-BA1A-69A14D644BE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7093030" y="2876414"/>
            <a:ext cx="861373" cy="49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D0B4F5-3DFD-4452-B433-CA166C383E74}"/>
              </a:ext>
            </a:extLst>
          </p:cNvPr>
          <p:cNvCxnSpPr>
            <a:cxnSpLocks/>
            <a:stCxn id="32" idx="4"/>
            <a:endCxn id="31" idx="2"/>
          </p:cNvCxnSpPr>
          <p:nvPr/>
        </p:nvCxnSpPr>
        <p:spPr>
          <a:xfrm>
            <a:off x="7093030" y="4065187"/>
            <a:ext cx="861372" cy="61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A829B0-DCD6-47D0-976B-B15574C3F878}"/>
              </a:ext>
            </a:extLst>
          </p:cNvPr>
          <p:cNvCxnSpPr>
            <a:cxnSpLocks/>
            <a:stCxn id="33" idx="4"/>
            <a:endCxn id="31" idx="6"/>
          </p:cNvCxnSpPr>
          <p:nvPr/>
        </p:nvCxnSpPr>
        <p:spPr>
          <a:xfrm flipH="1">
            <a:off x="9670271" y="4065186"/>
            <a:ext cx="1080359" cy="61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7BCC67-04DA-4F91-806C-DF09933A2E4F}"/>
              </a:ext>
            </a:extLst>
          </p:cNvPr>
          <p:cNvCxnSpPr>
            <a:cxnSpLocks/>
            <a:stCxn id="30" idx="6"/>
            <a:endCxn id="33" idx="0"/>
          </p:cNvCxnSpPr>
          <p:nvPr/>
        </p:nvCxnSpPr>
        <p:spPr>
          <a:xfrm>
            <a:off x="9670272" y="2876414"/>
            <a:ext cx="1080358" cy="49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86ADE2-F24A-4843-A8F5-B40C2993CA8E}"/>
              </a:ext>
            </a:extLst>
          </p:cNvPr>
          <p:cNvCxnSpPr>
            <a:cxnSpLocks/>
          </p:cNvCxnSpPr>
          <p:nvPr/>
        </p:nvCxnSpPr>
        <p:spPr>
          <a:xfrm flipH="1" flipV="1">
            <a:off x="9551862" y="3038338"/>
            <a:ext cx="787468" cy="34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294E0FB-54C7-46EF-9E82-42CBF6AC5313}"/>
              </a:ext>
            </a:extLst>
          </p:cNvPr>
          <p:cNvCxnSpPr>
            <a:cxnSpLocks/>
          </p:cNvCxnSpPr>
          <p:nvPr/>
        </p:nvCxnSpPr>
        <p:spPr>
          <a:xfrm flipV="1">
            <a:off x="7417296" y="3038014"/>
            <a:ext cx="627017" cy="34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45E821-AF2E-4C23-8EE1-050BE15AD838}"/>
              </a:ext>
            </a:extLst>
          </p:cNvPr>
          <p:cNvCxnSpPr>
            <a:cxnSpLocks/>
          </p:cNvCxnSpPr>
          <p:nvPr/>
        </p:nvCxnSpPr>
        <p:spPr>
          <a:xfrm>
            <a:off x="7452253" y="4025678"/>
            <a:ext cx="624794" cy="46614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5B0DAED-DD4C-4C50-8A0F-B7E4723980CD}"/>
              </a:ext>
            </a:extLst>
          </p:cNvPr>
          <p:cNvCxnSpPr>
            <a:cxnSpLocks/>
          </p:cNvCxnSpPr>
          <p:nvPr/>
        </p:nvCxnSpPr>
        <p:spPr>
          <a:xfrm flipV="1">
            <a:off x="9479217" y="4007269"/>
            <a:ext cx="775713" cy="46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82CE30D-5667-41F7-A953-EBF311BA47F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882940" y="2224329"/>
            <a:ext cx="322746" cy="40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/>
              <p:nvPr/>
            </p:nvSpPr>
            <p:spPr>
              <a:xfrm>
                <a:off x="7236739" y="283931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739" y="2839312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/>
              <p:nvPr/>
            </p:nvSpPr>
            <p:spPr>
              <a:xfrm>
                <a:off x="7142919" y="4338660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19" y="4338660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/>
              <p:nvPr/>
            </p:nvSpPr>
            <p:spPr>
              <a:xfrm>
                <a:off x="7562005" y="4044834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005" y="4044834"/>
                <a:ext cx="61866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/>
              <p:nvPr/>
            </p:nvSpPr>
            <p:spPr>
              <a:xfrm>
                <a:off x="9481395" y="3163589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395" y="3163589"/>
                <a:ext cx="61866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/>
              <p:nvPr/>
            </p:nvSpPr>
            <p:spPr>
              <a:xfrm>
                <a:off x="7615467" y="316874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67" y="3168742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/>
              <p:nvPr/>
            </p:nvSpPr>
            <p:spPr>
              <a:xfrm>
                <a:off x="9945596" y="2791253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596" y="2791253"/>
                <a:ext cx="61866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/>
              <p:nvPr/>
            </p:nvSpPr>
            <p:spPr>
              <a:xfrm>
                <a:off x="10003745" y="4347628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745" y="4347628"/>
                <a:ext cx="61866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/>
              <p:nvPr/>
            </p:nvSpPr>
            <p:spPr>
              <a:xfrm>
                <a:off x="9510670" y="400893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670" y="4008932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E8218-9187-4480-8467-DAE4B943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6A5C37-5011-4330-8ED0-5EF1A0AC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4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E4619D-A476-45A9-8845-15E999B3F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too simplistic for modeling LTS where the state may be “shared”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Consider two program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have shared memory, i.e., some variables are common to both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Actions taken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may affect the global state, not just the local state of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Interleaved composition of LTSs of two program graphs is not the same as the LTS of the interleaved composition of the two programs!</a:t>
                </a:r>
              </a:p>
              <a:p>
                <a:r>
                  <a:rPr lang="en-US" dirty="0"/>
                  <a:t>To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we first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then construct the corresponding LTS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E4619D-A476-45A9-8845-15E999B3F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A313CD0-50ED-40F3-91AC-2086A4B5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>
            <a:normAutofit/>
          </a:bodyPr>
          <a:lstStyle/>
          <a:p>
            <a:r>
              <a:rPr lang="en-US" dirty="0"/>
              <a:t>Shared memory/Asynchronous Message Passing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5EC6-24F3-4214-A651-EF088F78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4787-5EDF-4420-B1C5-A9CC71B0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07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046EB-C28F-4E1B-837E-EBD13F339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06159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𝐸𝑓𝑓𝑒𝑐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over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shared 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Local variables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Local variables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Interleaved program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defined 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Disjoint union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b="0" dirty="0"/>
                  <a:t>Add all such that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: (Models action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: (Models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,2⟩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046EB-C28F-4E1B-837E-EBD13F339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061595"/>
              </a:xfrm>
              <a:blipFill>
                <a:blip r:embed="rId2"/>
                <a:stretch>
                  <a:fillRect l="-417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107FCF4-2E4E-4890-8246-173AFBBE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Interleaving of program graphs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F542D-4E1B-4864-BFEE-A7491F7D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65A0-035A-409E-A5C0-E9FC72A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6418C6-F4AE-FFE3-BA61-FF8573677B4E}"/>
                  </a:ext>
                </a:extLst>
              </p:cNvPr>
              <p:cNvSpPr txBox="1"/>
              <p:nvPr/>
            </p:nvSpPr>
            <p:spPr>
              <a:xfrm>
                <a:off x="7987552" y="4303060"/>
                <a:ext cx="40377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taken by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6418C6-F4AE-FFE3-BA61-FF857367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552" y="4303060"/>
                <a:ext cx="4037767" cy="369332"/>
              </a:xfrm>
              <a:prstGeom prst="rect">
                <a:avLst/>
              </a:prstGeom>
              <a:blipFill>
                <a:blip r:embed="rId3"/>
                <a:stretch>
                  <a:fillRect l="-4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025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F14C82-AE8D-4B28-B52E-5636E0E6AF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𝐸𝑓𝑓𝑒𝑐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𝑣𝑎𝑙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𝑉𝑎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effect on a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If it is in the set of variables affected by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it is the effect the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(taken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has on the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Otherwise, the valuation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 will remain unchanged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F14C82-AE8D-4B28-B52E-5636E0E6A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EE75BB1-FA36-4562-AF5E-09A6B74A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Interleaving Program graphs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B424-D91E-47C9-A9A6-12824D7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E9A3-574D-4171-94F3-3247AA0C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1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99041A-14B6-4585-824E-BFF2E43E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computation can be represented as a transition system</a:t>
            </a:r>
          </a:p>
          <a:p>
            <a:pPr lvl="1"/>
            <a:r>
              <a:rPr lang="en-US" dirty="0"/>
              <a:t>Variables can be discrete-valued or continuous-valued</a:t>
            </a:r>
          </a:p>
          <a:p>
            <a:pPr lvl="1"/>
            <a:r>
              <a:rPr lang="en-US" dirty="0"/>
              <a:t>Time can be logical, discrete, or continuous (dense)</a:t>
            </a:r>
          </a:p>
          <a:p>
            <a:r>
              <a:rPr lang="en-US" dirty="0"/>
              <a:t>Transition system representation models a computation (program) as a directed graph</a:t>
            </a:r>
          </a:p>
          <a:p>
            <a:pPr lvl="1"/>
            <a:r>
              <a:rPr lang="en-US" dirty="0"/>
              <a:t>Nodes are configurations or states of the system</a:t>
            </a:r>
          </a:p>
          <a:p>
            <a:pPr lvl="1"/>
            <a:r>
              <a:rPr lang="en-US" dirty="0"/>
              <a:t>Edges model state changes or system transitions</a:t>
            </a:r>
          </a:p>
          <a:p>
            <a:r>
              <a:rPr lang="en-US" dirty="0"/>
              <a:t>Labelled transition systems (LTSs) :</a:t>
            </a:r>
          </a:p>
          <a:p>
            <a:pPr lvl="1"/>
            <a:r>
              <a:rPr lang="en-US" dirty="0"/>
              <a:t>Transitions have names (drawn from a finite or infinite set of labels)</a:t>
            </a:r>
          </a:p>
          <a:p>
            <a:pPr lvl="1"/>
            <a:r>
              <a:rPr lang="en-US" dirty="0"/>
              <a:t>There is a finite (or infinite) set of </a:t>
            </a:r>
            <a:r>
              <a:rPr lang="en-US" i="1" dirty="0"/>
              <a:t>atomic propositions</a:t>
            </a:r>
          </a:p>
          <a:p>
            <a:pPr lvl="1"/>
            <a:r>
              <a:rPr lang="en-US" dirty="0"/>
              <a:t>States are </a:t>
            </a:r>
            <a:r>
              <a:rPr lang="en-US" i="1" dirty="0"/>
              <a:t>labeled </a:t>
            </a:r>
            <a:r>
              <a:rPr lang="en-US" dirty="0"/>
              <a:t>with some subset of the set of atomic propositions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862A3-093E-4C48-8344-45393EFF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Transition Systems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65661-B425-4B9E-814A-DE1FAAF5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9B946-DC17-4DC8-93D8-CB791C62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1C084E-CA05-4693-A14C-29317CF6E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Non-critical actions: actions that access only local variables</a:t>
                </a:r>
              </a:p>
              <a:p>
                <a:r>
                  <a:rPr lang="en-US" dirty="0"/>
                  <a:t>Critical actions: actions that access shared variables</a:t>
                </a:r>
              </a:p>
              <a:p>
                <a:r>
                  <a:rPr lang="en-US" dirty="0"/>
                  <a:t>Difference crucial when interpreting nondeterminism in the LTS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⦀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Sources of nondeterminism:</a:t>
                </a:r>
              </a:p>
              <a:p>
                <a:pPr lvl="1"/>
                <a:r>
                  <a:rPr lang="en-US" dirty="0"/>
                  <a:t>Internal nondeterministic choice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Interleaving of non-critical actions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these can be executed concurrently in the LTS</a:t>
                </a:r>
              </a:p>
              <a:p>
                <a:pPr lvl="1"/>
                <a:r>
                  <a:rPr lang="en-US" dirty="0"/>
                  <a:t>Interleaving of critical actions: generally, cannot be executed independently in the LTS, because changes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would have to be reflected in the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1C084E-CA05-4693-A14C-29317CF6E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ADEE18D-907A-4862-8D00-909F0856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Nondeterminism in program graph interleaving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3D46A-80BB-4B77-B798-2FCCC7EC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C5E4-6EFC-4720-82D9-B8E06293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9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904CF-2B8E-4045-A5FC-BB8631C6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Program Graphs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7BF27-8453-4157-A588-33CF73B59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2" t="8609" r="12819" b="53645"/>
          <a:stretch/>
        </p:blipFill>
        <p:spPr>
          <a:xfrm>
            <a:off x="352347" y="751114"/>
            <a:ext cx="3951515" cy="1959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9F1ED-7B91-41A8-93F4-B9692E7FFF3C}"/>
                  </a:ext>
                </a:extLst>
              </p:cNvPr>
              <p:cNvSpPr txBox="1"/>
              <p:nvPr/>
            </p:nvSpPr>
            <p:spPr>
              <a:xfrm>
                <a:off x="7384895" y="578923"/>
                <a:ext cx="3279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Computing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⦀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9F1ED-7B91-41A8-93F4-B9692E7FF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95" y="578923"/>
                <a:ext cx="3279741" cy="461665"/>
              </a:xfrm>
              <a:prstGeom prst="rect">
                <a:avLst/>
              </a:prstGeom>
              <a:blipFill>
                <a:blip r:embed="rId3"/>
                <a:stretch>
                  <a:fillRect l="-27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CCD71-6006-40F3-A68C-33712996C1F0}"/>
                  </a:ext>
                </a:extLst>
              </p:cNvPr>
              <p:cNvSpPr txBox="1"/>
              <p:nvPr/>
            </p:nvSpPr>
            <p:spPr>
              <a:xfrm>
                <a:off x="0" y="3429000"/>
                <a:ext cx="6944413" cy="1339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b="0" dirty="0"/>
                  <a:t>Add all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groupCh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CCD71-6006-40F3-A68C-33712996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6944413" cy="1339406"/>
              </a:xfrm>
              <a:prstGeom prst="rect">
                <a:avLst/>
              </a:prstGeom>
              <a:blipFill>
                <a:blip r:embed="rId4"/>
                <a:stretch>
                  <a:fillRect l="-1317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9E386E-AB8F-4B22-94CF-28CEC129E51A}"/>
                  </a:ext>
                </a:extLst>
              </p:cNvPr>
              <p:cNvSpPr/>
              <p:nvPr/>
            </p:nvSpPr>
            <p:spPr>
              <a:xfrm>
                <a:off x="8352063" y="2156408"/>
                <a:ext cx="1191987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9E386E-AB8F-4B22-94CF-28CEC129E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63" y="2156408"/>
                <a:ext cx="1191987" cy="73478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83E38D-1E35-4C53-9A17-EAEE5FF0774F}"/>
                  </a:ext>
                </a:extLst>
              </p:cNvPr>
              <p:cNvSpPr/>
              <p:nvPr/>
            </p:nvSpPr>
            <p:spPr>
              <a:xfrm>
                <a:off x="7099185" y="3594670"/>
                <a:ext cx="1252877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83E38D-1E35-4C53-9A17-EAEE5FF07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85" y="3594670"/>
                <a:ext cx="1252877" cy="73478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ACB12E-84CA-4F5D-B21A-01919F0E54A2}"/>
                  </a:ext>
                </a:extLst>
              </p:cNvPr>
              <p:cNvSpPr/>
              <p:nvPr/>
            </p:nvSpPr>
            <p:spPr>
              <a:xfrm>
                <a:off x="8352063" y="4810278"/>
                <a:ext cx="1345406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ACB12E-84CA-4F5D-B21A-01919F0E5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63" y="4810278"/>
                <a:ext cx="1345406" cy="73478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F82E3C7-A095-43FE-AF1D-DB5C46285A76}"/>
                  </a:ext>
                </a:extLst>
              </p:cNvPr>
              <p:cNvSpPr/>
              <p:nvPr/>
            </p:nvSpPr>
            <p:spPr>
              <a:xfrm>
                <a:off x="9484177" y="3594670"/>
                <a:ext cx="1345406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F82E3C7-A095-43FE-AF1D-DB5C46285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177" y="3594670"/>
                <a:ext cx="1345406" cy="73478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AF26EE-48DC-409B-B26B-053F91CF413F}"/>
              </a:ext>
            </a:extLst>
          </p:cNvPr>
          <p:cNvCxnSpPr>
            <a:stCxn id="5" idx="3"/>
            <a:endCxn id="9" idx="0"/>
          </p:cNvCxnSpPr>
          <p:nvPr/>
        </p:nvCxnSpPr>
        <p:spPr>
          <a:xfrm flipH="1">
            <a:off x="7725624" y="2783587"/>
            <a:ext cx="801001" cy="81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1AD52B-9D0D-4860-8AB1-83ED47FE5A88}"/>
              </a:ext>
            </a:extLst>
          </p:cNvPr>
          <p:cNvCxnSpPr>
            <a:cxnSpLocks/>
            <a:stCxn id="9" idx="4"/>
            <a:endCxn id="10" idx="1"/>
          </p:cNvCxnSpPr>
          <p:nvPr/>
        </p:nvCxnSpPr>
        <p:spPr>
          <a:xfrm>
            <a:off x="7725624" y="4329456"/>
            <a:ext cx="823469" cy="58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ABB304-AAAA-417B-9DAB-45125ACF53C9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9369488" y="2783587"/>
            <a:ext cx="787392" cy="81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897CE9-117F-4FFD-92BD-3058A17B16AD}"/>
              </a:ext>
            </a:extLst>
          </p:cNvPr>
          <p:cNvCxnSpPr>
            <a:cxnSpLocks/>
            <a:stCxn id="11" idx="4"/>
            <a:endCxn id="10" idx="7"/>
          </p:cNvCxnSpPr>
          <p:nvPr/>
        </p:nvCxnSpPr>
        <p:spPr>
          <a:xfrm flipH="1">
            <a:off x="9500439" y="4329456"/>
            <a:ext cx="656441" cy="58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2F481E-EC1D-496B-BDC0-A5BBE9BD8E5A}"/>
                  </a:ext>
                </a:extLst>
              </p:cNvPr>
              <p:cNvSpPr txBox="1"/>
              <p:nvPr/>
            </p:nvSpPr>
            <p:spPr>
              <a:xfrm>
                <a:off x="7131197" y="2796200"/>
                <a:ext cx="1131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≔2⋅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2F481E-EC1D-496B-BDC0-A5BBE9BD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97" y="2796200"/>
                <a:ext cx="11315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2981FD-61ED-4C53-B514-BE5389AFF96B}"/>
                  </a:ext>
                </a:extLst>
              </p:cNvPr>
              <p:cNvSpPr txBox="1"/>
              <p:nvPr/>
            </p:nvSpPr>
            <p:spPr>
              <a:xfrm>
                <a:off x="9883917" y="4525062"/>
                <a:ext cx="1131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≔2⋅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2981FD-61ED-4C53-B514-BE5389AFF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917" y="4525062"/>
                <a:ext cx="11315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703F40-9096-4627-BBBE-01AF0FD38276}"/>
                  </a:ext>
                </a:extLst>
              </p:cNvPr>
              <p:cNvSpPr txBox="1"/>
              <p:nvPr/>
            </p:nvSpPr>
            <p:spPr>
              <a:xfrm>
                <a:off x="9733257" y="2782825"/>
                <a:ext cx="1247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703F40-9096-4627-BBBE-01AF0FD38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257" y="2782825"/>
                <a:ext cx="12470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ABB3C-A19A-41A4-B773-D16C35562D06}"/>
                  </a:ext>
                </a:extLst>
              </p:cNvPr>
              <p:cNvSpPr txBox="1"/>
              <p:nvPr/>
            </p:nvSpPr>
            <p:spPr>
              <a:xfrm>
                <a:off x="6918607" y="4548553"/>
                <a:ext cx="1247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ABB3C-A19A-41A4-B773-D16C35562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07" y="4548553"/>
                <a:ext cx="12470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EB88BC0-9BA3-467A-BB3C-8B19C2F838FB}"/>
              </a:ext>
            </a:extLst>
          </p:cNvPr>
          <p:cNvSpPr txBox="1"/>
          <p:nvPr/>
        </p:nvSpPr>
        <p:spPr>
          <a:xfrm>
            <a:off x="1885981" y="6010867"/>
            <a:ext cx="894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on the top left copied from the Principles of Model Checking book by Baier and Katoen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1BBD26F-0146-426D-BCF6-8D5BCEC8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3351BD9-E405-47BF-9021-433F371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904CF-2B8E-4045-A5FC-BB8631C6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Transition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7BF27-8453-4157-A588-33CF73B5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7" y="924723"/>
            <a:ext cx="6129356" cy="5191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0AB3B-C29C-4951-BD87-AC07A8B48996}"/>
                  </a:ext>
                </a:extLst>
              </p:cNvPr>
              <p:cNvSpPr txBox="1"/>
              <p:nvPr/>
            </p:nvSpPr>
            <p:spPr>
              <a:xfrm>
                <a:off x="7580875" y="1721179"/>
                <a:ext cx="41100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LTS needs to represent the contention between possible concurrent updates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0AB3B-C29C-4951-BD87-AC07A8B48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75" y="1721179"/>
                <a:ext cx="4110013" cy="1200329"/>
              </a:xfrm>
              <a:prstGeom prst="rect">
                <a:avLst/>
              </a:prstGeom>
              <a:blipFill>
                <a:blip r:embed="rId4"/>
                <a:stretch>
                  <a:fillRect l="-237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7ED0B6-6346-4582-9284-E83C13E74840}"/>
              </a:ext>
            </a:extLst>
          </p:cNvPr>
          <p:cNvSpPr txBox="1"/>
          <p:nvPr/>
        </p:nvSpPr>
        <p:spPr>
          <a:xfrm>
            <a:off x="1885981" y="6010867"/>
            <a:ext cx="763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Figures copied from the Principles of Model Checking book by Baier and Katoen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4476AE-8271-450E-81D4-D13F7007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AC4C6-9204-44CD-BE97-37781F7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81A127-D646-3DDC-4AFE-1D9A8C3A088C}"/>
              </a:ext>
            </a:extLst>
          </p:cNvPr>
          <p:cNvSpPr/>
          <p:nvPr/>
        </p:nvSpPr>
        <p:spPr>
          <a:xfrm>
            <a:off x="501111" y="3171920"/>
            <a:ext cx="3470813" cy="2761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1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9B9671-6487-4369-B4C3-F0628ACF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Mutual Exclusion using Peterson’s algorithm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0817F6-5B90-4D64-A571-67A2471DFF9D}"/>
              </a:ext>
            </a:extLst>
          </p:cNvPr>
          <p:cNvGrpSpPr/>
          <p:nvPr/>
        </p:nvGrpSpPr>
        <p:grpSpPr>
          <a:xfrm>
            <a:off x="1545404" y="1174136"/>
            <a:ext cx="9327750" cy="4228209"/>
            <a:chOff x="245728" y="1002686"/>
            <a:chExt cx="9327750" cy="4228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8B6078F-7D77-458A-AC04-F260715B4ECC}"/>
                    </a:ext>
                  </a:extLst>
                </p:cNvPr>
                <p:cNvSpPr/>
                <p:nvPr/>
              </p:nvSpPr>
              <p:spPr>
                <a:xfrm>
                  <a:off x="2041072" y="1665515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8B6078F-7D77-458A-AC04-F260715B4E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72" y="1665515"/>
                  <a:ext cx="718457" cy="74352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534AF81-C7D5-456F-915B-14D0CDCD1737}"/>
                    </a:ext>
                  </a:extLst>
                </p:cNvPr>
                <p:cNvSpPr/>
                <p:nvPr/>
              </p:nvSpPr>
              <p:spPr>
                <a:xfrm>
                  <a:off x="2041072" y="3057236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534AF81-C7D5-456F-915B-14D0CDCD1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72" y="3057236"/>
                  <a:ext cx="718457" cy="7435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0BADEAE-F3E1-4940-9789-B11380D6ED47}"/>
                    </a:ext>
                  </a:extLst>
                </p:cNvPr>
                <p:cNvSpPr/>
                <p:nvPr/>
              </p:nvSpPr>
              <p:spPr>
                <a:xfrm>
                  <a:off x="2041072" y="4441287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0BADEAE-F3E1-4940-9789-B11380D6ED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72" y="4441287"/>
                  <a:ext cx="718457" cy="74352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FAEA80-3808-44C3-B619-2EF5F5BF2237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>
              <a:off x="2400301" y="2409043"/>
              <a:ext cx="0" cy="64819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E822679-B9D1-46D5-8C04-0784BC9FE481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2400301" y="3800764"/>
              <a:ext cx="0" cy="64052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4C14CCED-4CD4-439B-BBD0-F769C9E814EF}"/>
                </a:ext>
              </a:extLst>
            </p:cNvPr>
            <p:cNvCxnSpPr>
              <a:cxnSpLocks/>
              <a:stCxn id="7" idx="2"/>
              <a:endCxn id="5" idx="2"/>
            </p:cNvCxnSpPr>
            <p:nvPr/>
          </p:nvCxnSpPr>
          <p:spPr>
            <a:xfrm rot="10800000">
              <a:off x="2041072" y="2037279"/>
              <a:ext cx="12700" cy="2775772"/>
            </a:xfrm>
            <a:prstGeom prst="curvedConnector3">
              <a:avLst>
                <a:gd name="adj1" fmla="val 4371433"/>
              </a:avLst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6C2533-48A0-470C-9FAC-E2FF2A46CE14}"/>
                    </a:ext>
                  </a:extLst>
                </p:cNvPr>
                <p:cNvSpPr txBox="1"/>
                <p:nvPr/>
              </p:nvSpPr>
              <p:spPr>
                <a:xfrm>
                  <a:off x="2400300" y="2386736"/>
                  <a:ext cx="13251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𝑤𝑎𝑛𝑡𝐶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≔1;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6C2533-48A0-470C-9FAC-E2FF2A46C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00" y="2386736"/>
                  <a:ext cx="132510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FAC207-86EF-46F4-95F9-B21D18C5860A}"/>
                    </a:ext>
                  </a:extLst>
                </p:cNvPr>
                <p:cNvSpPr txBox="1"/>
                <p:nvPr/>
              </p:nvSpPr>
              <p:spPr>
                <a:xfrm>
                  <a:off x="2400300" y="3807913"/>
                  <a:ext cx="15393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FAC207-86EF-46F4-95F9-B21D18C58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00" y="3807913"/>
                  <a:ext cx="153939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9B94EA3-CBDD-4A37-B63A-1628AD96D0EB}"/>
                    </a:ext>
                  </a:extLst>
                </p:cNvPr>
                <p:cNvSpPr txBox="1"/>
                <p:nvPr/>
              </p:nvSpPr>
              <p:spPr>
                <a:xfrm>
                  <a:off x="245728" y="3057236"/>
                  <a:ext cx="12825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𝑤𝑎𝑛𝑡𝐶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9B94EA3-CBDD-4A37-B63A-1628AD96D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28" y="3057236"/>
                  <a:ext cx="128253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DDD3BD-CF98-4A92-9345-D01254A967D0}"/>
                </a:ext>
              </a:extLst>
            </p:cNvPr>
            <p:cNvGrpSpPr/>
            <p:nvPr/>
          </p:nvGrpSpPr>
          <p:grpSpPr>
            <a:xfrm>
              <a:off x="5875342" y="1711595"/>
              <a:ext cx="3698136" cy="3519300"/>
              <a:chOff x="3042335" y="1665515"/>
              <a:chExt cx="3698136" cy="3519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0056FDAD-76B2-488F-8560-0F13CC001E5B}"/>
                      </a:ext>
                    </a:extLst>
                  </p:cNvPr>
                  <p:cNvSpPr/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0056FDAD-76B2-488F-8560-0F13CC001E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BCC408C-3289-4106-B958-984FB5D8E093}"/>
                      </a:ext>
                    </a:extLst>
                  </p:cNvPr>
                  <p:cNvSpPr/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BCC408C-3289-4106-B958-984FB5D8E0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31A16F5B-BE09-411A-BF52-E6E7769E96F1}"/>
                      </a:ext>
                    </a:extLst>
                  </p:cNvPr>
                  <p:cNvSpPr/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31A16F5B-BE09-411A-BF52-E6E7769E9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E3F0E4D-E445-47C9-863C-DE9174BD9DC4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>
                <a:off x="5196908" y="2409043"/>
                <a:ext cx="0" cy="64819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EDBF0E6-E518-4C28-84CE-57D47AFAD2D5}"/>
                  </a:ext>
                </a:extLst>
              </p:cNvPr>
              <p:cNvCxnSpPr>
                <a:cxnSpLocks/>
                <a:stCxn id="24" idx="4"/>
                <a:endCxn id="25" idx="0"/>
              </p:cNvCxnSpPr>
              <p:nvPr/>
            </p:nvCxnSpPr>
            <p:spPr>
              <a:xfrm>
                <a:off x="5196908" y="3800764"/>
                <a:ext cx="0" cy="64052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85D410B7-D78E-4F44-85E2-123F118FD290}"/>
                  </a:ext>
                </a:extLst>
              </p:cNvPr>
              <p:cNvCxnSpPr>
                <a:cxnSpLocks/>
                <a:stCxn id="25" idx="2"/>
                <a:endCxn id="23" idx="2"/>
              </p:cNvCxnSpPr>
              <p:nvPr/>
            </p:nvCxnSpPr>
            <p:spPr>
              <a:xfrm rot="10800000">
                <a:off x="4837679" y="2037279"/>
                <a:ext cx="12700" cy="2775772"/>
              </a:xfrm>
              <a:prstGeom prst="curvedConnector3">
                <a:avLst>
                  <a:gd name="adj1" fmla="val 4371433"/>
                </a:avLst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E200237-E6ED-4C81-9008-B82748813AD6}"/>
                      </a:ext>
                    </a:extLst>
                  </p:cNvPr>
                  <p:cNvSpPr txBox="1"/>
                  <p:nvPr/>
                </p:nvSpPr>
                <p:spPr>
                  <a:xfrm>
                    <a:off x="5196907" y="2386736"/>
                    <a:ext cx="132645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≔1;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E200237-E6ED-4C81-9008-B82748813A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6907" y="2386736"/>
                    <a:ext cx="1326453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8C9B8A3-7557-40C8-AAA6-EA27E43B1554}"/>
                      </a:ext>
                    </a:extLst>
                  </p:cNvPr>
                  <p:cNvSpPr txBox="1"/>
                  <p:nvPr/>
                </p:nvSpPr>
                <p:spPr>
                  <a:xfrm>
                    <a:off x="5196907" y="3807913"/>
                    <a:ext cx="154356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𝑤𝑎𝑛𝑡𝐶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𝑡𝑢𝑟𝑛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8C9B8A3-7557-40C8-AAA6-EA27E43B1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6907" y="3807913"/>
                    <a:ext cx="1543564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C42617F-CD3A-4CAB-AF02-5D1785551FCB}"/>
                      </a:ext>
                    </a:extLst>
                  </p:cNvPr>
                  <p:cNvSpPr txBox="1"/>
                  <p:nvPr/>
                </p:nvSpPr>
                <p:spPr>
                  <a:xfrm>
                    <a:off x="3042335" y="3057236"/>
                    <a:ext cx="12825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C42617F-CD3A-4CAB-AF02-5D1785551F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2335" y="3057236"/>
                    <a:ext cx="1282531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5F9864F-A5E0-4365-AFD2-54FCAF523B3B}"/>
                    </a:ext>
                  </a:extLst>
                </p:cNvPr>
                <p:cNvSpPr txBox="1"/>
                <p:nvPr/>
              </p:nvSpPr>
              <p:spPr>
                <a:xfrm>
                  <a:off x="2132499" y="1002686"/>
                  <a:ext cx="627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5F9864F-A5E0-4365-AFD2-54FCAF523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499" y="1002686"/>
                  <a:ext cx="62703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5B8D5E2-9F75-4F80-BE01-315EEBC20DC9}"/>
                    </a:ext>
                  </a:extLst>
                </p:cNvPr>
                <p:cNvSpPr txBox="1"/>
                <p:nvPr/>
              </p:nvSpPr>
              <p:spPr>
                <a:xfrm>
                  <a:off x="7716399" y="1002686"/>
                  <a:ext cx="627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5B8D5E2-9F75-4F80-BE01-315EEBC20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399" y="1002686"/>
                  <a:ext cx="62703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BD5F04-A478-4B67-9FB0-45AE1278ACE3}"/>
              </a:ext>
            </a:extLst>
          </p:cNvPr>
          <p:cNvSpPr txBox="1"/>
          <p:nvPr/>
        </p:nvSpPr>
        <p:spPr>
          <a:xfrm>
            <a:off x="4956978" y="4984501"/>
            <a:ext cx="294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Assignment are either atomic</a:t>
            </a:r>
          </a:p>
          <a:p>
            <a:r>
              <a:rPr lang="en-US" dirty="0">
                <a:solidFill>
                  <a:srgbClr val="C00000"/>
                </a:solidFill>
              </a:rPr>
              <a:t>or strictly in the order shown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3DC2A1-84F9-43D7-AA74-C94F35288718}"/>
                  </a:ext>
                </a:extLst>
              </p:cNvPr>
              <p:cNvSpPr txBox="1"/>
              <p:nvPr/>
            </p:nvSpPr>
            <p:spPr>
              <a:xfrm>
                <a:off x="3167097" y="5743872"/>
                <a:ext cx="7520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For simplicity, we will assume that they are atomic to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3DC2A1-84F9-43D7-AA74-C94F35288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97" y="5743872"/>
                <a:ext cx="7520007" cy="369332"/>
              </a:xfrm>
              <a:prstGeom prst="rect">
                <a:avLst/>
              </a:prstGeom>
              <a:blipFill>
                <a:blip r:embed="rId16"/>
                <a:stretch>
                  <a:fillRect l="-7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4F606BF0-1A53-47CC-BA36-F20BE8D0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C5A935D-4481-485F-9F42-0992FFEB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67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/>
              <p:nvPr/>
            </p:nvSpPr>
            <p:spPr>
              <a:xfrm>
                <a:off x="5175132" y="855406"/>
                <a:ext cx="1300843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132" y="855406"/>
                <a:ext cx="1300843" cy="74352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BADEAE-F3E1-4940-9789-B11380D6ED47}"/>
                  </a:ext>
                </a:extLst>
              </p:cNvPr>
              <p:cNvSpPr/>
              <p:nvPr/>
            </p:nvSpPr>
            <p:spPr>
              <a:xfrm>
                <a:off x="1152543" y="2475116"/>
                <a:ext cx="127871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BADEAE-F3E1-4940-9789-B11380D6E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43" y="2475116"/>
                <a:ext cx="1278719" cy="7435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4C14CCED-4CD4-439B-BBD0-F769C9E814EF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10800000" flipH="1">
            <a:off x="1152542" y="1227170"/>
            <a:ext cx="4022589" cy="1619710"/>
          </a:xfrm>
          <a:prstGeom prst="curvedConnector3">
            <a:avLst>
              <a:gd name="adj1" fmla="val -5683"/>
            </a:avLst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6C2533-48A0-470C-9FAC-E2FF2A46CE14}"/>
                  </a:ext>
                </a:extLst>
              </p:cNvPr>
              <p:cNvSpPr txBox="1"/>
              <p:nvPr/>
            </p:nvSpPr>
            <p:spPr>
              <a:xfrm>
                <a:off x="3976955" y="1612085"/>
                <a:ext cx="10847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6C2533-48A0-470C-9FAC-E2FF2A46C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955" y="1612085"/>
                <a:ext cx="10847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FAC207-86EF-46F4-95F9-B21D18C5860A}"/>
                  </a:ext>
                </a:extLst>
              </p:cNvPr>
              <p:cNvSpPr txBox="1"/>
              <p:nvPr/>
            </p:nvSpPr>
            <p:spPr>
              <a:xfrm>
                <a:off x="6652653" y="3980865"/>
                <a:ext cx="12507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FAC207-86EF-46F4-95F9-B21D18C58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653" y="3980865"/>
                <a:ext cx="125079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B94EA3-CBDD-4A37-B63A-1628AD96D0EB}"/>
                  </a:ext>
                </a:extLst>
              </p:cNvPr>
              <p:cNvSpPr txBox="1"/>
              <p:nvPr/>
            </p:nvSpPr>
            <p:spPr>
              <a:xfrm>
                <a:off x="1933487" y="1541951"/>
                <a:ext cx="1127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B94EA3-CBDD-4A37-B63A-1628AD96D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87" y="1541951"/>
                <a:ext cx="112780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FAF7DB-8801-4373-8309-E99A6440B718}"/>
              </a:ext>
            </a:extLst>
          </p:cNvPr>
          <p:cNvCxnSpPr>
            <a:cxnSpLocks/>
            <a:stCxn id="5" idx="3"/>
            <a:endCxn id="37" idx="0"/>
          </p:cNvCxnSpPr>
          <p:nvPr/>
        </p:nvCxnSpPr>
        <p:spPr>
          <a:xfrm flipH="1">
            <a:off x="4519347" y="1490047"/>
            <a:ext cx="846289" cy="101352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/>
              <p:nvPr/>
            </p:nvSpPr>
            <p:spPr>
              <a:xfrm>
                <a:off x="3963667" y="2503576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67" y="2503576"/>
                <a:ext cx="1111360" cy="7435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/>
              <p:nvPr/>
            </p:nvSpPr>
            <p:spPr>
              <a:xfrm>
                <a:off x="6607432" y="2464173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32" y="2464173"/>
                <a:ext cx="1111360" cy="7435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01782F-D679-4FB9-9AFD-77F425E1F99D}"/>
              </a:ext>
            </a:extLst>
          </p:cNvPr>
          <p:cNvCxnSpPr>
            <a:cxnSpLocks/>
            <a:stCxn id="5" idx="5"/>
            <a:endCxn id="38" idx="0"/>
          </p:cNvCxnSpPr>
          <p:nvPr/>
        </p:nvCxnSpPr>
        <p:spPr>
          <a:xfrm>
            <a:off x="6285471" y="1490047"/>
            <a:ext cx="877641" cy="97412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/>
              <p:nvPr/>
            </p:nvSpPr>
            <p:spPr>
              <a:xfrm>
                <a:off x="6631679" y="1618570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79" y="1618570"/>
                <a:ext cx="10815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/>
              <p:nvPr/>
            </p:nvSpPr>
            <p:spPr>
              <a:xfrm>
                <a:off x="5188892" y="3817899"/>
                <a:ext cx="1278719" cy="7473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92" y="3817899"/>
                <a:ext cx="1278719" cy="74731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D3E382-959F-4326-BB87-C6846BF530F0}"/>
              </a:ext>
            </a:extLst>
          </p:cNvPr>
          <p:cNvCxnSpPr>
            <a:cxnSpLocks/>
            <a:stCxn id="37" idx="4"/>
            <a:endCxn id="41" idx="1"/>
          </p:cNvCxnSpPr>
          <p:nvPr/>
        </p:nvCxnSpPr>
        <p:spPr>
          <a:xfrm>
            <a:off x="4519347" y="3247104"/>
            <a:ext cx="856809" cy="68023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5AEE4A-D057-4BA7-BB07-F713072E4E80}"/>
              </a:ext>
            </a:extLst>
          </p:cNvPr>
          <p:cNvCxnSpPr>
            <a:cxnSpLocks/>
            <a:stCxn id="38" idx="4"/>
            <a:endCxn id="41" idx="7"/>
          </p:cNvCxnSpPr>
          <p:nvPr/>
        </p:nvCxnSpPr>
        <p:spPr>
          <a:xfrm flipH="1">
            <a:off x="6280347" y="3207701"/>
            <a:ext cx="882765" cy="71963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48D53CF-A493-4E5E-AEE2-C4977C9E4783}"/>
                  </a:ext>
                </a:extLst>
              </p:cNvPr>
              <p:cNvSpPr txBox="1"/>
              <p:nvPr/>
            </p:nvSpPr>
            <p:spPr>
              <a:xfrm>
                <a:off x="3759527" y="3983866"/>
                <a:ext cx="12540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48D53CF-A493-4E5E-AEE2-C4977C9E4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27" y="3983866"/>
                <a:ext cx="125406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C78749-938E-4DD3-9A62-AE75706FC239}"/>
              </a:ext>
            </a:extLst>
          </p:cNvPr>
          <p:cNvCxnSpPr>
            <a:cxnSpLocks/>
            <a:stCxn id="37" idx="2"/>
            <a:endCxn id="7" idx="6"/>
          </p:cNvCxnSpPr>
          <p:nvPr/>
        </p:nvCxnSpPr>
        <p:spPr>
          <a:xfrm flipH="1" flipV="1">
            <a:off x="2431262" y="2846880"/>
            <a:ext cx="1532405" cy="28460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029CC21-C346-4F79-A836-FFCB48EFDCDF}"/>
                  </a:ext>
                </a:extLst>
              </p:cNvPr>
              <p:cNvSpPr/>
              <p:nvPr/>
            </p:nvSpPr>
            <p:spPr>
              <a:xfrm>
                <a:off x="2673078" y="4302865"/>
                <a:ext cx="126312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029CC21-C346-4F79-A836-FFCB48EFD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78" y="4302865"/>
                <a:ext cx="1263129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B078385-C2D9-4CEF-A239-C8848C3596F6}"/>
                  </a:ext>
                </a:extLst>
              </p:cNvPr>
              <p:cNvSpPr/>
              <p:nvPr/>
            </p:nvSpPr>
            <p:spPr>
              <a:xfrm>
                <a:off x="5175131" y="5612498"/>
                <a:ext cx="127871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B078385-C2D9-4CEF-A239-C8848C359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131" y="5612498"/>
                <a:ext cx="1278719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9022161-4521-476D-A6E1-0409FA07A0C9}"/>
                  </a:ext>
                </a:extLst>
              </p:cNvPr>
              <p:cNvSpPr/>
              <p:nvPr/>
            </p:nvSpPr>
            <p:spPr>
              <a:xfrm>
                <a:off x="7444469" y="4302865"/>
                <a:ext cx="127871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9022161-4521-476D-A6E1-0409FA07A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469" y="4302865"/>
                <a:ext cx="1278719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629F930-8F05-42CE-B731-5FF65D07D740}"/>
                  </a:ext>
                </a:extLst>
              </p:cNvPr>
              <p:cNvSpPr/>
              <p:nvPr/>
            </p:nvSpPr>
            <p:spPr>
              <a:xfrm>
                <a:off x="9251197" y="2464173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629F930-8F05-42CE-B731-5FF65D07D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197" y="2464173"/>
                <a:ext cx="1111360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C421816-B2E5-4759-8050-692B87E48F2E}"/>
              </a:ext>
            </a:extLst>
          </p:cNvPr>
          <p:cNvCxnSpPr>
            <a:cxnSpLocks/>
            <a:stCxn id="38" idx="6"/>
            <a:endCxn id="59" idx="2"/>
          </p:cNvCxnSpPr>
          <p:nvPr/>
        </p:nvCxnSpPr>
        <p:spPr>
          <a:xfrm>
            <a:off x="7718792" y="2835937"/>
            <a:ext cx="1532405" cy="0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AFC6C97C-0C5E-4E9F-BF88-14A3622D66BB}"/>
              </a:ext>
            </a:extLst>
          </p:cNvPr>
          <p:cNvCxnSpPr>
            <a:cxnSpLocks/>
            <a:stCxn id="59" idx="6"/>
            <a:endCxn id="5" idx="6"/>
          </p:cNvCxnSpPr>
          <p:nvPr/>
        </p:nvCxnSpPr>
        <p:spPr>
          <a:xfrm flipH="1" flipV="1">
            <a:off x="6475975" y="1227170"/>
            <a:ext cx="3886582" cy="1608767"/>
          </a:xfrm>
          <a:prstGeom prst="curvedConnector3">
            <a:avLst>
              <a:gd name="adj1" fmla="val -5882"/>
            </a:avLst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4F8DF5-3603-4A93-ABFF-A92577B9AC1F}"/>
                  </a:ext>
                </a:extLst>
              </p:cNvPr>
              <p:cNvSpPr txBox="1"/>
              <p:nvPr/>
            </p:nvSpPr>
            <p:spPr>
              <a:xfrm>
                <a:off x="8543731" y="1562994"/>
                <a:ext cx="1124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4F8DF5-3603-4A93-ABFF-A92577B9A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731" y="1562994"/>
                <a:ext cx="112421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B0000B9-84ED-4DC3-986F-EC80B98A641F}"/>
              </a:ext>
            </a:extLst>
          </p:cNvPr>
          <p:cNvCxnSpPr>
            <a:cxnSpLocks/>
            <a:stCxn id="7" idx="4"/>
            <a:endCxn id="56" idx="1"/>
          </p:cNvCxnSpPr>
          <p:nvPr/>
        </p:nvCxnSpPr>
        <p:spPr>
          <a:xfrm>
            <a:off x="1791903" y="3218644"/>
            <a:ext cx="1066156" cy="1193108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A2BA19-EFF4-42D6-96CF-FDDAA87058AC}"/>
              </a:ext>
            </a:extLst>
          </p:cNvPr>
          <p:cNvCxnSpPr>
            <a:cxnSpLocks/>
            <a:stCxn id="59" idx="4"/>
            <a:endCxn id="58" idx="7"/>
          </p:cNvCxnSpPr>
          <p:nvPr/>
        </p:nvCxnSpPr>
        <p:spPr>
          <a:xfrm flipH="1">
            <a:off x="8535924" y="3207701"/>
            <a:ext cx="1270953" cy="1204051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F005624-03FE-42C1-A52A-43CEC3244499}"/>
              </a:ext>
            </a:extLst>
          </p:cNvPr>
          <p:cNvCxnSpPr>
            <a:cxnSpLocks/>
            <a:stCxn id="56" idx="5"/>
            <a:endCxn id="57" idx="1"/>
          </p:cNvCxnSpPr>
          <p:nvPr/>
        </p:nvCxnSpPr>
        <p:spPr>
          <a:xfrm>
            <a:off x="3751226" y="4937506"/>
            <a:ext cx="1611169" cy="78387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6112FE9-0403-4B96-A6B5-280F5AB71078}"/>
              </a:ext>
            </a:extLst>
          </p:cNvPr>
          <p:cNvCxnSpPr>
            <a:cxnSpLocks/>
            <a:stCxn id="58" idx="3"/>
            <a:endCxn id="57" idx="7"/>
          </p:cNvCxnSpPr>
          <p:nvPr/>
        </p:nvCxnSpPr>
        <p:spPr>
          <a:xfrm flipH="1">
            <a:off x="6266586" y="4937506"/>
            <a:ext cx="1365147" cy="78387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722474F4-E86F-4534-9081-9754798D4A23}"/>
              </a:ext>
            </a:extLst>
          </p:cNvPr>
          <p:cNvCxnSpPr>
            <a:cxnSpLocks/>
            <a:stCxn id="57" idx="2"/>
            <a:endCxn id="7" idx="3"/>
          </p:cNvCxnSpPr>
          <p:nvPr/>
        </p:nvCxnSpPr>
        <p:spPr>
          <a:xfrm rot="10800000">
            <a:off x="1339807" y="3109758"/>
            <a:ext cx="3835324" cy="2874505"/>
          </a:xfrm>
          <a:prstGeom prst="curvedConnector2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67E71A3C-FF80-4E03-A98D-AF6DB7C46538}"/>
              </a:ext>
            </a:extLst>
          </p:cNvPr>
          <p:cNvCxnSpPr>
            <a:cxnSpLocks/>
            <a:stCxn id="57" idx="6"/>
            <a:endCxn id="59" idx="5"/>
          </p:cNvCxnSpPr>
          <p:nvPr/>
        </p:nvCxnSpPr>
        <p:spPr>
          <a:xfrm flipV="1">
            <a:off x="6453850" y="3098814"/>
            <a:ext cx="3745952" cy="2885448"/>
          </a:xfrm>
          <a:prstGeom prst="curvedConnector2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D119D7E-3072-421A-BD07-A300B6249921}"/>
              </a:ext>
            </a:extLst>
          </p:cNvPr>
          <p:cNvCxnSpPr>
            <a:cxnSpLocks/>
            <a:stCxn id="41" idx="6"/>
            <a:endCxn id="58" idx="2"/>
          </p:cNvCxnSpPr>
          <p:nvPr/>
        </p:nvCxnSpPr>
        <p:spPr>
          <a:xfrm>
            <a:off x="6467611" y="4191554"/>
            <a:ext cx="976858" cy="483075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99BDD70-5146-413E-8C65-47E0EC164F43}"/>
              </a:ext>
            </a:extLst>
          </p:cNvPr>
          <p:cNvCxnSpPr>
            <a:cxnSpLocks/>
            <a:stCxn id="41" idx="2"/>
            <a:endCxn id="56" idx="6"/>
          </p:cNvCxnSpPr>
          <p:nvPr/>
        </p:nvCxnSpPr>
        <p:spPr>
          <a:xfrm flipH="1">
            <a:off x="3936207" y="4191554"/>
            <a:ext cx="1252685" cy="483075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E223112-2CF1-4951-93FC-4FAAE40D9959}"/>
                  </a:ext>
                </a:extLst>
              </p:cNvPr>
              <p:cNvSpPr txBox="1"/>
              <p:nvPr/>
            </p:nvSpPr>
            <p:spPr>
              <a:xfrm>
                <a:off x="1869152" y="5444386"/>
                <a:ext cx="11242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E223112-2CF1-4951-93FC-4FAAE40D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52" y="5444386"/>
                <a:ext cx="112421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AC22527-AFC3-4AEF-8FD7-AAD70DFCAF9F}"/>
                  </a:ext>
                </a:extLst>
              </p:cNvPr>
              <p:cNvSpPr txBox="1"/>
              <p:nvPr/>
            </p:nvSpPr>
            <p:spPr>
              <a:xfrm>
                <a:off x="8607496" y="5444386"/>
                <a:ext cx="11278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AC22527-AFC3-4AEF-8FD7-AAD70DFCA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96" y="5444386"/>
                <a:ext cx="1127808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/>
              <p:nvPr/>
            </p:nvSpPr>
            <p:spPr>
              <a:xfrm>
                <a:off x="4684426" y="3161599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26" y="3161599"/>
                <a:ext cx="1081515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/>
              <p:nvPr/>
            </p:nvSpPr>
            <p:spPr>
              <a:xfrm>
                <a:off x="5863040" y="3187400"/>
                <a:ext cx="11262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40" y="3187400"/>
                <a:ext cx="1126270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7CADFE2-2042-43C9-B8A5-601A3D8A607B}"/>
                  </a:ext>
                </a:extLst>
              </p:cNvPr>
              <p:cNvSpPr txBox="1"/>
              <p:nvPr/>
            </p:nvSpPr>
            <p:spPr>
              <a:xfrm>
                <a:off x="4326383" y="4981938"/>
                <a:ext cx="12507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7CADFE2-2042-43C9-B8A5-601A3D8A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83" y="4981938"/>
                <a:ext cx="1250792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FAE9C48-8B07-4537-96F3-12266B2C3B7C}"/>
                  </a:ext>
                </a:extLst>
              </p:cNvPr>
              <p:cNvSpPr txBox="1"/>
              <p:nvPr/>
            </p:nvSpPr>
            <p:spPr>
              <a:xfrm>
                <a:off x="5921683" y="4981938"/>
                <a:ext cx="12540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FAE9C48-8B07-4537-96F3-12266B2C3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83" y="4981938"/>
                <a:ext cx="1254061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CF9C898-541F-4802-B8C4-BD74C6DA73FD}"/>
                  </a:ext>
                </a:extLst>
              </p:cNvPr>
              <p:cNvSpPr txBox="1"/>
              <p:nvPr/>
            </p:nvSpPr>
            <p:spPr>
              <a:xfrm>
                <a:off x="2614354" y="2430223"/>
                <a:ext cx="12540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CF9C898-541F-4802-B8C4-BD74C6DA7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354" y="2430223"/>
                <a:ext cx="1254061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0DBFFAF-FEB8-4B04-82AE-403043B3A4AA}"/>
                  </a:ext>
                </a:extLst>
              </p:cNvPr>
              <p:cNvSpPr txBox="1"/>
              <p:nvPr/>
            </p:nvSpPr>
            <p:spPr>
              <a:xfrm>
                <a:off x="7850249" y="2405050"/>
                <a:ext cx="12507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0DBFFAF-FEB8-4B04-82AE-403043B3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249" y="2405050"/>
                <a:ext cx="1250792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Footer Placeholder 134">
            <a:extLst>
              <a:ext uri="{FF2B5EF4-FFF2-40B4-BE49-F238E27FC236}">
                <a16:creationId xmlns:a16="http://schemas.microsoft.com/office/drawing/2014/main" id="{35019DE2-F9E0-4209-BD14-D1F0AA27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36" name="Slide Number Placeholder 135">
            <a:extLst>
              <a:ext uri="{FF2B5EF4-FFF2-40B4-BE49-F238E27FC236}">
                <a16:creationId xmlns:a16="http://schemas.microsoft.com/office/drawing/2014/main" id="{59ACCA80-5DEB-46C3-9394-3C15E4D1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8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  <a:blipFill>
                <a:blip r:embed="rId2"/>
                <a:stretch>
                  <a:fillRect l="-1395" t="-1639" b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/>
              <p:nvPr/>
            </p:nvSpPr>
            <p:spPr>
              <a:xfrm>
                <a:off x="2125938" y="1763300"/>
                <a:ext cx="1300843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38" y="1763300"/>
                <a:ext cx="1300843" cy="74352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FAF7DB-8801-4373-8309-E99A6440B718}"/>
              </a:ext>
            </a:extLst>
          </p:cNvPr>
          <p:cNvCxnSpPr>
            <a:cxnSpLocks/>
            <a:stCxn id="5" idx="3"/>
            <a:endCxn id="37" idx="0"/>
          </p:cNvCxnSpPr>
          <p:nvPr/>
        </p:nvCxnSpPr>
        <p:spPr>
          <a:xfrm flipH="1">
            <a:off x="1470153" y="2397941"/>
            <a:ext cx="846289" cy="101352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/>
              <p:nvPr/>
            </p:nvSpPr>
            <p:spPr>
              <a:xfrm>
                <a:off x="914473" y="3411470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73" y="3411470"/>
                <a:ext cx="1111360" cy="7435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/>
              <p:nvPr/>
            </p:nvSpPr>
            <p:spPr>
              <a:xfrm>
                <a:off x="3558238" y="3372067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238" y="3372067"/>
                <a:ext cx="1111360" cy="7435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01782F-D679-4FB9-9AFD-77F425E1F99D}"/>
              </a:ext>
            </a:extLst>
          </p:cNvPr>
          <p:cNvCxnSpPr>
            <a:cxnSpLocks/>
            <a:stCxn id="5" idx="5"/>
            <a:endCxn id="38" idx="0"/>
          </p:cNvCxnSpPr>
          <p:nvPr/>
        </p:nvCxnSpPr>
        <p:spPr>
          <a:xfrm>
            <a:off x="3236277" y="2397941"/>
            <a:ext cx="877641" cy="97412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/>
              <p:nvPr/>
            </p:nvSpPr>
            <p:spPr>
              <a:xfrm>
                <a:off x="3582485" y="2526464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85" y="2526464"/>
                <a:ext cx="10815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/>
              <p:nvPr/>
            </p:nvSpPr>
            <p:spPr>
              <a:xfrm>
                <a:off x="2139698" y="4725793"/>
                <a:ext cx="1278719" cy="7473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98" y="4725793"/>
                <a:ext cx="1278719" cy="74731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D3E382-959F-4326-BB87-C6846BF530F0}"/>
              </a:ext>
            </a:extLst>
          </p:cNvPr>
          <p:cNvCxnSpPr>
            <a:cxnSpLocks/>
            <a:stCxn id="37" idx="4"/>
            <a:endCxn id="41" idx="1"/>
          </p:cNvCxnSpPr>
          <p:nvPr/>
        </p:nvCxnSpPr>
        <p:spPr>
          <a:xfrm>
            <a:off x="1470153" y="4154998"/>
            <a:ext cx="856809" cy="68023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5AEE4A-D057-4BA7-BB07-F713072E4E80}"/>
              </a:ext>
            </a:extLst>
          </p:cNvPr>
          <p:cNvCxnSpPr>
            <a:cxnSpLocks/>
            <a:stCxn id="38" idx="4"/>
            <a:endCxn id="41" idx="7"/>
          </p:cNvCxnSpPr>
          <p:nvPr/>
        </p:nvCxnSpPr>
        <p:spPr>
          <a:xfrm flipH="1">
            <a:off x="3231153" y="4115595"/>
            <a:ext cx="882765" cy="71963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/>
              <p:nvPr/>
            </p:nvSpPr>
            <p:spPr>
              <a:xfrm>
                <a:off x="1635232" y="4069493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32" y="4069493"/>
                <a:ext cx="10815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/>
              <p:nvPr/>
            </p:nvSpPr>
            <p:spPr>
              <a:xfrm>
                <a:off x="2813846" y="4095294"/>
                <a:ext cx="11262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846" y="4095294"/>
                <a:ext cx="11262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3DE2EE-4861-4FBB-8258-8A8FDEB3AF3C}"/>
                  </a:ext>
                </a:extLst>
              </p:cNvPr>
              <p:cNvSpPr txBox="1"/>
              <p:nvPr/>
            </p:nvSpPr>
            <p:spPr>
              <a:xfrm>
                <a:off x="927761" y="2519979"/>
                <a:ext cx="10847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3DE2EE-4861-4FBB-8258-8A8FDEB3A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61" y="2519979"/>
                <a:ext cx="108478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988DE0E-F6C4-4CAB-94E1-707BEC4FC54A}"/>
                  </a:ext>
                </a:extLst>
              </p:cNvPr>
              <p:cNvSpPr/>
              <p:nvPr/>
            </p:nvSpPr>
            <p:spPr>
              <a:xfrm>
                <a:off x="6388214" y="1742804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988DE0E-F6C4-4CAB-94E1-707BEC4F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14" y="1742804"/>
                <a:ext cx="1616528" cy="7435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1DF36-3E07-4628-9793-7E93B3236A98}"/>
                  </a:ext>
                </a:extLst>
              </p:cNvPr>
              <p:cNvSpPr txBox="1"/>
              <p:nvPr/>
            </p:nvSpPr>
            <p:spPr>
              <a:xfrm>
                <a:off x="6752292" y="97499"/>
                <a:ext cx="4489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1DF36-3E07-4628-9793-7E93B3236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92" y="97499"/>
                <a:ext cx="4489499" cy="369332"/>
              </a:xfrm>
              <a:prstGeom prst="rect">
                <a:avLst/>
              </a:prstGeom>
              <a:blipFill>
                <a:blip r:embed="rId12"/>
                <a:stretch>
                  <a:fillRect l="-122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8D408FA-7493-46AB-BB35-0C505F621B35}"/>
                  </a:ext>
                </a:extLst>
              </p:cNvPr>
              <p:cNvSpPr/>
              <p:nvPr/>
            </p:nvSpPr>
            <p:spPr>
              <a:xfrm>
                <a:off x="6388214" y="3224596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8D408FA-7493-46AB-BB35-0C505F621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14" y="3224596"/>
                <a:ext cx="1616528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FE5A56-56F1-4E97-A1C0-5502E9EF80B0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>
            <a:off x="7196478" y="2486332"/>
            <a:ext cx="0" cy="7382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CC8C5B-99F5-4478-9DA4-B3524E487552}"/>
                  </a:ext>
                </a:extLst>
              </p:cNvPr>
              <p:cNvSpPr/>
              <p:nvPr/>
            </p:nvSpPr>
            <p:spPr>
              <a:xfrm>
                <a:off x="9691688" y="327682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CC8C5B-99F5-4478-9DA4-B3524E487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688" y="3276827"/>
                <a:ext cx="1616528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941ED6F-6CA5-469B-89F7-EE9A85B12449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7768007" y="2377445"/>
            <a:ext cx="2731945" cy="8993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AA71031-9075-419F-922D-555D7BFF1BC4}"/>
                  </a:ext>
                </a:extLst>
              </p:cNvPr>
              <p:cNvSpPr/>
              <p:nvPr/>
            </p:nvSpPr>
            <p:spPr>
              <a:xfrm>
                <a:off x="6388214" y="4765628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AA71031-9075-419F-922D-555D7BFF1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14" y="4765628"/>
                <a:ext cx="1616528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5DFF548-A2EE-492A-8675-218DFB82E120}"/>
                  </a:ext>
                </a:extLst>
              </p:cNvPr>
              <p:cNvSpPr/>
              <p:nvPr/>
            </p:nvSpPr>
            <p:spPr>
              <a:xfrm>
                <a:off x="9691688" y="1742804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5DFF548-A2EE-492A-8675-218DFB82E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688" y="1742804"/>
                <a:ext cx="1616528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A5E73F9-70A1-4397-8EB8-10AFD763BC07}"/>
              </a:ext>
            </a:extLst>
          </p:cNvPr>
          <p:cNvCxnSpPr>
            <a:cxnSpLocks/>
            <a:stCxn id="55" idx="3"/>
            <a:endCxn id="46" idx="0"/>
          </p:cNvCxnSpPr>
          <p:nvPr/>
        </p:nvCxnSpPr>
        <p:spPr>
          <a:xfrm flipH="1">
            <a:off x="7196478" y="2377445"/>
            <a:ext cx="2731945" cy="847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D110B33-5F34-431D-845F-70877E1B4140}"/>
              </a:ext>
            </a:extLst>
          </p:cNvPr>
          <p:cNvCxnSpPr>
            <a:cxnSpLocks/>
            <a:stCxn id="55" idx="4"/>
            <a:endCxn id="49" idx="0"/>
          </p:cNvCxnSpPr>
          <p:nvPr/>
        </p:nvCxnSpPr>
        <p:spPr>
          <a:xfrm>
            <a:off x="10499952" y="2486332"/>
            <a:ext cx="0" cy="790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5805725-D63B-48C3-8BA2-D7F1380AD251}"/>
              </a:ext>
            </a:extLst>
          </p:cNvPr>
          <p:cNvCxnSpPr>
            <a:cxnSpLocks/>
            <a:stCxn id="46" idx="4"/>
            <a:endCxn id="54" idx="0"/>
          </p:cNvCxnSpPr>
          <p:nvPr/>
        </p:nvCxnSpPr>
        <p:spPr>
          <a:xfrm>
            <a:off x="7196478" y="3968124"/>
            <a:ext cx="0" cy="797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1BB62EA-43C8-4630-8383-596DDC68C2FC}"/>
                  </a:ext>
                </a:extLst>
              </p:cNvPr>
              <p:cNvSpPr/>
              <p:nvPr/>
            </p:nvSpPr>
            <p:spPr>
              <a:xfrm>
                <a:off x="9691688" y="473982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1BB62EA-43C8-4630-8383-596DDC68C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688" y="4739827"/>
                <a:ext cx="1616528" cy="74352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27F6DA9-4992-4E2C-9B97-EBE111F22161}"/>
              </a:ext>
            </a:extLst>
          </p:cNvPr>
          <p:cNvCxnSpPr>
            <a:cxnSpLocks/>
            <a:stCxn id="49" idx="4"/>
            <a:endCxn id="79" idx="0"/>
          </p:cNvCxnSpPr>
          <p:nvPr/>
        </p:nvCxnSpPr>
        <p:spPr>
          <a:xfrm>
            <a:off x="10499952" y="4020355"/>
            <a:ext cx="0" cy="719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07A858F-8603-4A31-B822-5980C6A7ECAF}"/>
              </a:ext>
            </a:extLst>
          </p:cNvPr>
          <p:cNvCxnSpPr>
            <a:cxnSpLocks/>
            <a:stCxn id="46" idx="5"/>
            <a:endCxn id="79" idx="0"/>
          </p:cNvCxnSpPr>
          <p:nvPr/>
        </p:nvCxnSpPr>
        <p:spPr>
          <a:xfrm>
            <a:off x="7768007" y="3859237"/>
            <a:ext cx="2731945" cy="8805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72E6F22-2C63-4FA3-8ACE-2F516F70FB7B}"/>
              </a:ext>
            </a:extLst>
          </p:cNvPr>
          <p:cNvCxnSpPr>
            <a:cxnSpLocks/>
            <a:stCxn id="49" idx="3"/>
            <a:endCxn id="54" idx="0"/>
          </p:cNvCxnSpPr>
          <p:nvPr/>
        </p:nvCxnSpPr>
        <p:spPr>
          <a:xfrm flipH="1">
            <a:off x="7196478" y="3911468"/>
            <a:ext cx="2731945" cy="8541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CE46579-1F0E-4015-9B01-2F3BAEC29821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6096000" y="1742804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2B996C1-D8EC-4BA3-8899-3909A498A89F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9399474" y="1727247"/>
            <a:ext cx="292214" cy="387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B31C51E4-5D15-4792-BD8C-31E1263A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E8319EAF-E31F-46FF-9240-E1586AC1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11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925FE-8E4F-4F24-BE94-C959A8B9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Transition System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2CCE0F-F490-4D4A-A3F1-D5072808C7AA}"/>
              </a:ext>
            </a:extLst>
          </p:cNvPr>
          <p:cNvGrpSpPr/>
          <p:nvPr/>
        </p:nvGrpSpPr>
        <p:grpSpPr>
          <a:xfrm>
            <a:off x="212391" y="2114568"/>
            <a:ext cx="4940972" cy="2538127"/>
            <a:chOff x="45890" y="3029470"/>
            <a:chExt cx="6050110" cy="2538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/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blipFill>
                  <a:blip r:embed="rId2"/>
                  <a:stretch>
                    <a:fillRect l="-595" r="-2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/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/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595" r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/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/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/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7BC7F66-8228-44D8-B5C2-89957EC240B9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124038" y="4149077"/>
              <a:ext cx="1611169" cy="783879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9CDB7B-CDE6-44FB-B55C-05741FBD23D2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3639398" y="4149077"/>
              <a:ext cx="1365147" cy="783879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3D81CF-0A70-439B-B546-8EE23AEF36B4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>
              <a:off x="3840423" y="3403125"/>
              <a:ext cx="976858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273D81-E032-414D-BE0D-3B84DACB8380}"/>
                </a:ext>
              </a:extLst>
            </p:cNvPr>
            <p:cNvCxnSpPr>
              <a:cxnSpLocks/>
              <a:stCxn id="6" idx="2"/>
              <a:endCxn id="8" idx="6"/>
            </p:cNvCxnSpPr>
            <p:nvPr/>
          </p:nvCxnSpPr>
          <p:spPr>
            <a:xfrm flipH="1">
              <a:off x="1309019" y="3403125"/>
              <a:ext cx="1252685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/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/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/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/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blipFill>
                <a:blip r:embed="rId11"/>
                <a:stretch>
                  <a:fillRect l="-1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/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E8D16C-E220-43C0-854B-B765C0BAF152}"/>
              </a:ext>
            </a:extLst>
          </p:cNvPr>
          <p:cNvCxnSpPr>
            <a:cxnSpLocks/>
            <a:stCxn id="21" idx="4"/>
            <a:endCxn id="23" idx="0"/>
          </p:cNvCxnSpPr>
          <p:nvPr/>
        </p:nvCxnSpPr>
        <p:spPr>
          <a:xfrm>
            <a:off x="7245738" y="1727247"/>
            <a:ext cx="0" cy="4907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/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BB1325-21ED-4521-97C0-77429395B833}"/>
              </a:ext>
            </a:extLst>
          </p:cNvPr>
          <p:cNvCxnSpPr>
            <a:cxnSpLocks/>
            <a:stCxn id="21" idx="5"/>
            <a:endCxn id="25" idx="0"/>
          </p:cNvCxnSpPr>
          <p:nvPr/>
        </p:nvCxnSpPr>
        <p:spPr>
          <a:xfrm>
            <a:off x="7817267" y="1618360"/>
            <a:ext cx="2731945" cy="6518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/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/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36C150-E0EF-4CC3-BE7D-2A4C1A13052B}"/>
              </a:ext>
            </a:extLst>
          </p:cNvPr>
          <p:cNvCxnSpPr>
            <a:cxnSpLocks/>
            <a:stCxn id="28" idx="3"/>
            <a:endCxn id="23" idx="0"/>
          </p:cNvCxnSpPr>
          <p:nvPr/>
        </p:nvCxnSpPr>
        <p:spPr>
          <a:xfrm flipH="1">
            <a:off x="7245738" y="1618360"/>
            <a:ext cx="2731945" cy="599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1D8B82-D676-4440-9967-B4C3A5BAE0FF}"/>
              </a:ext>
            </a:extLst>
          </p:cNvPr>
          <p:cNvCxnSpPr>
            <a:cxnSpLocks/>
            <a:stCxn id="28" idx="4"/>
            <a:endCxn id="25" idx="0"/>
          </p:cNvCxnSpPr>
          <p:nvPr/>
        </p:nvCxnSpPr>
        <p:spPr>
          <a:xfrm>
            <a:off x="10549212" y="1727247"/>
            <a:ext cx="0" cy="542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0EFB50-D558-4A09-9239-AE3AE82781E2}"/>
              </a:ext>
            </a:extLst>
          </p:cNvPr>
          <p:cNvCxnSpPr>
            <a:cxnSpLocks/>
            <a:stCxn id="23" idx="4"/>
            <a:endCxn id="27" idx="0"/>
          </p:cNvCxnSpPr>
          <p:nvPr/>
        </p:nvCxnSpPr>
        <p:spPr>
          <a:xfrm flipH="1">
            <a:off x="7238869" y="2961530"/>
            <a:ext cx="6869" cy="4981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/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1F5259-C738-42D1-8AE4-CE43D5684A72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10542343" y="3013761"/>
            <a:ext cx="6869" cy="420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A20E6A-EFEA-4ECF-8677-7BBFEC3762EF}"/>
              </a:ext>
            </a:extLst>
          </p:cNvPr>
          <p:cNvCxnSpPr>
            <a:cxnSpLocks/>
            <a:stCxn id="23" idx="5"/>
            <a:endCxn id="32" idx="0"/>
          </p:cNvCxnSpPr>
          <p:nvPr/>
        </p:nvCxnSpPr>
        <p:spPr>
          <a:xfrm>
            <a:off x="7817267" y="2852643"/>
            <a:ext cx="2725076" cy="581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A5CABF-EC29-4286-95DA-89DA56EB3F2B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 flipH="1">
            <a:off x="7238869" y="2904874"/>
            <a:ext cx="2738814" cy="554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4AD196-6D11-4C41-AB58-E1AEDA3E8B41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6145260" y="983719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9F726A-AEBC-4E27-B1A2-B9F8D1E97ABE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9448734" y="968162"/>
            <a:ext cx="292214" cy="387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81E379-63CA-426F-AA76-78CBE21FA27B}"/>
              </a:ext>
            </a:extLst>
          </p:cNvPr>
          <p:cNvCxnSpPr>
            <a:cxnSpLocks/>
            <a:stCxn id="27" idx="4"/>
            <a:endCxn id="42" idx="0"/>
          </p:cNvCxnSpPr>
          <p:nvPr/>
        </p:nvCxnSpPr>
        <p:spPr>
          <a:xfrm flipH="1">
            <a:off x="7236893" y="4203168"/>
            <a:ext cx="1976" cy="625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/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/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44F1C7-7F07-446B-8565-E137EBAF6EAF}"/>
              </a:ext>
            </a:extLst>
          </p:cNvPr>
          <p:cNvCxnSpPr>
            <a:cxnSpLocks/>
            <a:stCxn id="32" idx="4"/>
            <a:endCxn id="43" idx="0"/>
          </p:cNvCxnSpPr>
          <p:nvPr/>
        </p:nvCxnSpPr>
        <p:spPr>
          <a:xfrm>
            <a:off x="10542343" y="4177367"/>
            <a:ext cx="15033" cy="697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B37F86-8E09-428F-912F-8B425A88EA1F}"/>
              </a:ext>
            </a:extLst>
          </p:cNvPr>
          <p:cNvCxnSpPr>
            <a:cxnSpLocks/>
            <a:stCxn id="32" idx="3"/>
            <a:endCxn id="42" idx="7"/>
          </p:cNvCxnSpPr>
          <p:nvPr/>
        </p:nvCxnSpPr>
        <p:spPr>
          <a:xfrm flipH="1">
            <a:off x="7808422" y="4068480"/>
            <a:ext cx="2162392" cy="86939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431C09-EC07-4C09-A351-9B7EF24405AC}"/>
              </a:ext>
            </a:extLst>
          </p:cNvPr>
          <p:cNvCxnSpPr>
            <a:cxnSpLocks/>
            <a:stCxn id="27" idx="5"/>
            <a:endCxn id="43" idx="1"/>
          </p:cNvCxnSpPr>
          <p:nvPr/>
        </p:nvCxnSpPr>
        <p:spPr>
          <a:xfrm>
            <a:off x="7810398" y="4094281"/>
            <a:ext cx="2175449" cy="88987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&quot;Not Allowed&quot; Symbol 51">
            <a:extLst>
              <a:ext uri="{FF2B5EF4-FFF2-40B4-BE49-F238E27FC236}">
                <a16:creationId xmlns:a16="http://schemas.microsoft.com/office/drawing/2014/main" id="{3018B1E7-92F3-4C10-AE27-1985365EAB7A}"/>
              </a:ext>
            </a:extLst>
          </p:cNvPr>
          <p:cNvSpPr/>
          <p:nvPr/>
        </p:nvSpPr>
        <p:spPr>
          <a:xfrm>
            <a:off x="8080252" y="4693415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&quot;Not Allowed&quot; Symbol 52">
            <a:extLst>
              <a:ext uri="{FF2B5EF4-FFF2-40B4-BE49-F238E27FC236}">
                <a16:creationId xmlns:a16="http://schemas.microsoft.com/office/drawing/2014/main" id="{874F1E9E-9B6A-4A06-BBC4-95A8B8661140}"/>
              </a:ext>
            </a:extLst>
          </p:cNvPr>
          <p:cNvSpPr/>
          <p:nvPr/>
        </p:nvSpPr>
        <p:spPr>
          <a:xfrm>
            <a:off x="9152410" y="4667614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/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Guard not satisfied, so we cannot have the red/green transitions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blipFill>
                <a:blip r:embed="rId19"/>
                <a:stretch>
                  <a:fillRect l="-1053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/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BF78F4F-7C75-41EC-96F6-62EB721E0789}"/>
              </a:ext>
            </a:extLst>
          </p:cNvPr>
          <p:cNvCxnSpPr>
            <a:cxnSpLocks/>
            <a:stCxn id="42" idx="4"/>
            <a:endCxn id="55" idx="0"/>
          </p:cNvCxnSpPr>
          <p:nvPr/>
        </p:nvCxnSpPr>
        <p:spPr>
          <a:xfrm>
            <a:off x="7236893" y="5572518"/>
            <a:ext cx="0" cy="43671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5B4A73D-2232-47D8-A31E-577AAF5C4753}"/>
              </a:ext>
            </a:extLst>
          </p:cNvPr>
          <p:cNvCxnSpPr>
            <a:cxnSpLocks/>
            <a:stCxn id="43" idx="2"/>
            <a:endCxn id="55" idx="7"/>
          </p:cNvCxnSpPr>
          <p:nvPr/>
        </p:nvCxnSpPr>
        <p:spPr>
          <a:xfrm flipH="1">
            <a:off x="7808422" y="5247033"/>
            <a:ext cx="1940690" cy="87108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&quot;Not Allowed&quot; Symbol 64">
            <a:extLst>
              <a:ext uri="{FF2B5EF4-FFF2-40B4-BE49-F238E27FC236}">
                <a16:creationId xmlns:a16="http://schemas.microsoft.com/office/drawing/2014/main" id="{2FEBB807-F5A8-41F4-8B6E-8B5094FBA2B6}"/>
              </a:ext>
            </a:extLst>
          </p:cNvPr>
          <p:cNvSpPr/>
          <p:nvPr/>
        </p:nvSpPr>
        <p:spPr>
          <a:xfrm>
            <a:off x="3544000" y="4926678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/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251DA59-C83E-4EE0-98B1-CD31A7F0C8A6}"/>
              </a:ext>
            </a:extLst>
          </p:cNvPr>
          <p:cNvCxnSpPr>
            <a:cxnSpLocks/>
            <a:stCxn id="43" idx="4"/>
            <a:endCxn id="71" idx="0"/>
          </p:cNvCxnSpPr>
          <p:nvPr/>
        </p:nvCxnSpPr>
        <p:spPr>
          <a:xfrm>
            <a:off x="10557376" y="5618797"/>
            <a:ext cx="0" cy="4563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49D1B2C-4958-4E33-9FC7-012F2462BF17}"/>
              </a:ext>
            </a:extLst>
          </p:cNvPr>
          <p:cNvCxnSpPr>
            <a:cxnSpLocks/>
            <a:stCxn id="42" idx="5"/>
            <a:endCxn id="71" idx="1"/>
          </p:cNvCxnSpPr>
          <p:nvPr/>
        </p:nvCxnSpPr>
        <p:spPr>
          <a:xfrm>
            <a:off x="7808422" y="5463631"/>
            <a:ext cx="2177425" cy="72044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&quot;Not Allowed&quot; Symbol 63">
            <a:extLst>
              <a:ext uri="{FF2B5EF4-FFF2-40B4-BE49-F238E27FC236}">
                <a16:creationId xmlns:a16="http://schemas.microsoft.com/office/drawing/2014/main" id="{0FDD7817-DB21-4A92-9D67-9126CD62E6C3}"/>
              </a:ext>
            </a:extLst>
          </p:cNvPr>
          <p:cNvSpPr/>
          <p:nvPr/>
        </p:nvSpPr>
        <p:spPr>
          <a:xfrm>
            <a:off x="10321446" y="5652228"/>
            <a:ext cx="323685" cy="309984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&quot;Not Allowed&quot; Symbol 62">
            <a:extLst>
              <a:ext uri="{FF2B5EF4-FFF2-40B4-BE49-F238E27FC236}">
                <a16:creationId xmlns:a16="http://schemas.microsoft.com/office/drawing/2014/main" id="{092A4F07-73D2-49C2-A4E4-CDDC0BEEA5A4}"/>
              </a:ext>
            </a:extLst>
          </p:cNvPr>
          <p:cNvSpPr/>
          <p:nvPr/>
        </p:nvSpPr>
        <p:spPr>
          <a:xfrm>
            <a:off x="9025287" y="5746678"/>
            <a:ext cx="254245" cy="289065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&quot;Not Allowed&quot; Symbol 115">
            <a:extLst>
              <a:ext uri="{FF2B5EF4-FFF2-40B4-BE49-F238E27FC236}">
                <a16:creationId xmlns:a16="http://schemas.microsoft.com/office/drawing/2014/main" id="{5EB77714-496F-44C7-A078-124B0E2F40F2}"/>
              </a:ext>
            </a:extLst>
          </p:cNvPr>
          <p:cNvSpPr/>
          <p:nvPr/>
        </p:nvSpPr>
        <p:spPr>
          <a:xfrm>
            <a:off x="9297827" y="5233830"/>
            <a:ext cx="254245" cy="289065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&quot;Not Allowed&quot; Symbol 116">
            <a:extLst>
              <a:ext uri="{FF2B5EF4-FFF2-40B4-BE49-F238E27FC236}">
                <a16:creationId xmlns:a16="http://schemas.microsoft.com/office/drawing/2014/main" id="{9E52A455-FB32-420E-A12A-B77F548768B7}"/>
              </a:ext>
            </a:extLst>
          </p:cNvPr>
          <p:cNvSpPr/>
          <p:nvPr/>
        </p:nvSpPr>
        <p:spPr>
          <a:xfrm>
            <a:off x="7072398" y="5613867"/>
            <a:ext cx="254245" cy="289065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Footer Placeholder 119">
            <a:extLst>
              <a:ext uri="{FF2B5EF4-FFF2-40B4-BE49-F238E27FC236}">
                <a16:creationId xmlns:a16="http://schemas.microsoft.com/office/drawing/2014/main" id="{43C121F0-9759-461A-AA07-0025CAD1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21" name="Slide Number Placeholder 120">
            <a:extLst>
              <a:ext uri="{FF2B5EF4-FFF2-40B4-BE49-F238E27FC236}">
                <a16:creationId xmlns:a16="http://schemas.microsoft.com/office/drawing/2014/main" id="{4EEED796-790E-45D8-8484-9BED8C8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53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925FE-8E4F-4F24-BE94-C959A8B9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Transition System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2CCE0F-F490-4D4A-A3F1-D5072808C7AA}"/>
              </a:ext>
            </a:extLst>
          </p:cNvPr>
          <p:cNvGrpSpPr/>
          <p:nvPr/>
        </p:nvGrpSpPr>
        <p:grpSpPr>
          <a:xfrm>
            <a:off x="212391" y="2114568"/>
            <a:ext cx="4940972" cy="2538127"/>
            <a:chOff x="45890" y="3029470"/>
            <a:chExt cx="6050110" cy="2538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/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blipFill>
                  <a:blip r:embed="rId2"/>
                  <a:stretch>
                    <a:fillRect l="-595" r="-2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/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/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595" r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/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/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/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7BC7F66-8228-44D8-B5C2-89957EC240B9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124038" y="4149077"/>
              <a:ext cx="1611169" cy="783879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9CDB7B-CDE6-44FB-B55C-05741FBD23D2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3639398" y="4149077"/>
              <a:ext cx="1365147" cy="783879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3D81CF-0A70-439B-B546-8EE23AEF36B4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>
              <a:off x="3840423" y="3403125"/>
              <a:ext cx="976858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273D81-E032-414D-BE0D-3B84DACB8380}"/>
                </a:ext>
              </a:extLst>
            </p:cNvPr>
            <p:cNvCxnSpPr>
              <a:cxnSpLocks/>
              <a:stCxn id="6" idx="2"/>
              <a:endCxn id="8" idx="6"/>
            </p:cNvCxnSpPr>
            <p:nvPr/>
          </p:nvCxnSpPr>
          <p:spPr>
            <a:xfrm flipH="1">
              <a:off x="1309019" y="3403125"/>
              <a:ext cx="1252685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/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/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/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/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blipFill>
                <a:blip r:embed="rId11"/>
                <a:stretch>
                  <a:fillRect l="-1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/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E8D16C-E220-43C0-854B-B765C0BAF152}"/>
              </a:ext>
            </a:extLst>
          </p:cNvPr>
          <p:cNvCxnSpPr>
            <a:cxnSpLocks/>
            <a:stCxn id="21" idx="4"/>
            <a:endCxn id="23" idx="0"/>
          </p:cNvCxnSpPr>
          <p:nvPr/>
        </p:nvCxnSpPr>
        <p:spPr>
          <a:xfrm>
            <a:off x="7245738" y="1727247"/>
            <a:ext cx="0" cy="4907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/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BB1325-21ED-4521-97C0-77429395B833}"/>
              </a:ext>
            </a:extLst>
          </p:cNvPr>
          <p:cNvCxnSpPr>
            <a:cxnSpLocks/>
            <a:stCxn id="21" idx="5"/>
            <a:endCxn id="25" idx="0"/>
          </p:cNvCxnSpPr>
          <p:nvPr/>
        </p:nvCxnSpPr>
        <p:spPr>
          <a:xfrm>
            <a:off x="7817267" y="1618360"/>
            <a:ext cx="2731945" cy="6518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/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/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36C150-E0EF-4CC3-BE7D-2A4C1A13052B}"/>
              </a:ext>
            </a:extLst>
          </p:cNvPr>
          <p:cNvCxnSpPr>
            <a:cxnSpLocks/>
            <a:stCxn id="28" idx="3"/>
            <a:endCxn id="23" idx="0"/>
          </p:cNvCxnSpPr>
          <p:nvPr/>
        </p:nvCxnSpPr>
        <p:spPr>
          <a:xfrm flipH="1">
            <a:off x="7245738" y="1618360"/>
            <a:ext cx="2731945" cy="599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1D8B82-D676-4440-9967-B4C3A5BAE0FF}"/>
              </a:ext>
            </a:extLst>
          </p:cNvPr>
          <p:cNvCxnSpPr>
            <a:cxnSpLocks/>
            <a:stCxn id="28" idx="4"/>
            <a:endCxn id="25" idx="0"/>
          </p:cNvCxnSpPr>
          <p:nvPr/>
        </p:nvCxnSpPr>
        <p:spPr>
          <a:xfrm>
            <a:off x="10549212" y="1727247"/>
            <a:ext cx="0" cy="542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0EFB50-D558-4A09-9239-AE3AE82781E2}"/>
              </a:ext>
            </a:extLst>
          </p:cNvPr>
          <p:cNvCxnSpPr>
            <a:cxnSpLocks/>
            <a:stCxn id="23" idx="4"/>
            <a:endCxn id="27" idx="0"/>
          </p:cNvCxnSpPr>
          <p:nvPr/>
        </p:nvCxnSpPr>
        <p:spPr>
          <a:xfrm flipH="1">
            <a:off x="7238869" y="2961530"/>
            <a:ext cx="6869" cy="4981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/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1F5259-C738-42D1-8AE4-CE43D5684A72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10542343" y="3013761"/>
            <a:ext cx="6869" cy="420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A20E6A-EFEA-4ECF-8677-7BBFEC3762EF}"/>
              </a:ext>
            </a:extLst>
          </p:cNvPr>
          <p:cNvCxnSpPr>
            <a:cxnSpLocks/>
            <a:stCxn id="23" idx="5"/>
            <a:endCxn id="32" idx="0"/>
          </p:cNvCxnSpPr>
          <p:nvPr/>
        </p:nvCxnSpPr>
        <p:spPr>
          <a:xfrm>
            <a:off x="7817267" y="2852643"/>
            <a:ext cx="2725076" cy="581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A5CABF-EC29-4286-95DA-89DA56EB3F2B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 flipH="1">
            <a:off x="7238869" y="2904874"/>
            <a:ext cx="2738814" cy="554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4AD196-6D11-4C41-AB58-E1AEDA3E8B41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6145260" y="983719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9F726A-AEBC-4E27-B1A2-B9F8D1E97ABE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9448734" y="968162"/>
            <a:ext cx="292214" cy="387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81E379-63CA-426F-AA76-78CBE21FA27B}"/>
              </a:ext>
            </a:extLst>
          </p:cNvPr>
          <p:cNvCxnSpPr>
            <a:cxnSpLocks/>
            <a:stCxn id="27" idx="4"/>
            <a:endCxn id="42" idx="0"/>
          </p:cNvCxnSpPr>
          <p:nvPr/>
        </p:nvCxnSpPr>
        <p:spPr>
          <a:xfrm flipH="1">
            <a:off x="7236893" y="4203168"/>
            <a:ext cx="1976" cy="625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/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/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44F1C7-7F07-446B-8565-E137EBAF6EAF}"/>
              </a:ext>
            </a:extLst>
          </p:cNvPr>
          <p:cNvCxnSpPr>
            <a:cxnSpLocks/>
            <a:stCxn id="32" idx="4"/>
            <a:endCxn id="43" idx="0"/>
          </p:cNvCxnSpPr>
          <p:nvPr/>
        </p:nvCxnSpPr>
        <p:spPr>
          <a:xfrm>
            <a:off x="10542343" y="4177367"/>
            <a:ext cx="15033" cy="697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/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Guard not satisfied, so we cannot have the red/green transitions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blipFill>
                <a:blip r:embed="rId19"/>
                <a:stretch>
                  <a:fillRect l="-1053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/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&quot;Not Allowed&quot; Symbol 64">
            <a:extLst>
              <a:ext uri="{FF2B5EF4-FFF2-40B4-BE49-F238E27FC236}">
                <a16:creationId xmlns:a16="http://schemas.microsoft.com/office/drawing/2014/main" id="{2FEBB807-F5A8-41F4-8B6E-8B5094FBA2B6}"/>
              </a:ext>
            </a:extLst>
          </p:cNvPr>
          <p:cNvSpPr/>
          <p:nvPr/>
        </p:nvSpPr>
        <p:spPr>
          <a:xfrm>
            <a:off x="3544000" y="4926678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/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Footer Placeholder 119">
            <a:extLst>
              <a:ext uri="{FF2B5EF4-FFF2-40B4-BE49-F238E27FC236}">
                <a16:creationId xmlns:a16="http://schemas.microsoft.com/office/drawing/2014/main" id="{43C121F0-9759-461A-AA07-0025CAD1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21" name="Slide Number Placeholder 120">
            <a:extLst>
              <a:ext uri="{FF2B5EF4-FFF2-40B4-BE49-F238E27FC236}">
                <a16:creationId xmlns:a16="http://schemas.microsoft.com/office/drawing/2014/main" id="{4EEED796-790E-45D8-8484-9BED8C8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1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0E864D3-9F5D-4E0F-A69C-971B7B187A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Peterson’s mutual exclusion algorithm!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0E864D3-9F5D-4E0F-A69C-971B7B187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  <a:blipFill>
                <a:blip r:embed="rId2"/>
                <a:stretch>
                  <a:fillRect l="-1395" t="-1639" b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AF50F2F-C942-4FE6-846C-E18489ACDCFE}"/>
                  </a:ext>
                </a:extLst>
              </p:cNvPr>
              <p:cNvSpPr/>
              <p:nvPr/>
            </p:nvSpPr>
            <p:spPr>
              <a:xfrm>
                <a:off x="3204822" y="135848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AF50F2F-C942-4FE6-846C-E18489ACD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22" y="1358487"/>
                <a:ext cx="1616528" cy="74352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8B9E4A2-C3B4-43AD-94C2-D97242223BA5}"/>
                  </a:ext>
                </a:extLst>
              </p:cNvPr>
              <p:cNvSpPr/>
              <p:nvPr/>
            </p:nvSpPr>
            <p:spPr>
              <a:xfrm>
                <a:off x="3204822" y="259277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8B9E4A2-C3B4-43AD-94C2-D97242223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22" y="2592770"/>
                <a:ext cx="1616528" cy="7435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E9FA58-7D5D-4CFA-976A-7CAC9CED1E84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4013086" y="2102015"/>
            <a:ext cx="0" cy="4907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D0578CA-553C-4179-BB07-C93BBE7AAE1E}"/>
                  </a:ext>
                </a:extLst>
              </p:cNvPr>
              <p:cNvSpPr/>
              <p:nvPr/>
            </p:nvSpPr>
            <p:spPr>
              <a:xfrm>
                <a:off x="6508296" y="2645001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D0578CA-553C-4179-BB07-C93BBE7AA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296" y="2645001"/>
                <a:ext cx="1616528" cy="7435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2C51DA-82CF-4E95-8CCF-D885F5ECF39B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4584615" y="1993128"/>
            <a:ext cx="2731945" cy="6518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6D7754-9F55-489E-B7EB-7A0D9101179E}"/>
                  </a:ext>
                </a:extLst>
              </p:cNvPr>
              <p:cNvSpPr/>
              <p:nvPr/>
            </p:nvSpPr>
            <p:spPr>
              <a:xfrm>
                <a:off x="3197953" y="3834408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6D7754-9F55-489E-B7EB-7A0D91011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953" y="3834408"/>
                <a:ext cx="1616528" cy="7435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F7F556-121E-4A09-83DF-9CD8F54D01FB}"/>
                  </a:ext>
                </a:extLst>
              </p:cNvPr>
              <p:cNvSpPr/>
              <p:nvPr/>
            </p:nvSpPr>
            <p:spPr>
              <a:xfrm>
                <a:off x="6508296" y="135848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F7F556-121E-4A09-83DF-9CD8F54D0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296" y="1358487"/>
                <a:ext cx="1616528" cy="7435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80DF9D-2BCB-416D-8BE5-E99E65C64708}"/>
              </a:ext>
            </a:extLst>
          </p:cNvPr>
          <p:cNvCxnSpPr>
            <a:cxnSpLocks/>
            <a:stCxn id="11" idx="3"/>
            <a:endCxn id="6" idx="0"/>
          </p:cNvCxnSpPr>
          <p:nvPr/>
        </p:nvCxnSpPr>
        <p:spPr>
          <a:xfrm flipH="1">
            <a:off x="4013086" y="1993128"/>
            <a:ext cx="2731945" cy="599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1E0AD2-EFFB-420E-818B-59B410CC4710}"/>
              </a:ext>
            </a:extLst>
          </p:cNvPr>
          <p:cNvCxnSpPr>
            <a:cxnSpLocks/>
            <a:stCxn id="11" idx="4"/>
            <a:endCxn id="8" idx="0"/>
          </p:cNvCxnSpPr>
          <p:nvPr/>
        </p:nvCxnSpPr>
        <p:spPr>
          <a:xfrm>
            <a:off x="7316560" y="2102015"/>
            <a:ext cx="0" cy="542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8B3475-9B3C-4A10-8AC8-F270193743F8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 flipH="1">
            <a:off x="4006217" y="3336298"/>
            <a:ext cx="6869" cy="4981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91AB54F-75D9-4986-9CEF-1F0CE373E094}"/>
                  </a:ext>
                </a:extLst>
              </p:cNvPr>
              <p:cNvSpPr/>
              <p:nvPr/>
            </p:nvSpPr>
            <p:spPr>
              <a:xfrm>
                <a:off x="6501427" y="380860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1,1,1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91AB54F-75D9-4986-9CEF-1F0CE373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427" y="3808607"/>
                <a:ext cx="1616528" cy="7435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3AAD0-44DC-4AB3-ABD3-5C62C4647621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7309691" y="3388529"/>
            <a:ext cx="6869" cy="420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3D3A66-6D51-4623-9718-C01EF0415EBF}"/>
              </a:ext>
            </a:extLst>
          </p:cNvPr>
          <p:cNvCxnSpPr>
            <a:cxnSpLocks/>
            <a:stCxn id="6" idx="5"/>
            <a:endCxn id="15" idx="0"/>
          </p:cNvCxnSpPr>
          <p:nvPr/>
        </p:nvCxnSpPr>
        <p:spPr>
          <a:xfrm>
            <a:off x="4584615" y="3227411"/>
            <a:ext cx="2725076" cy="581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D6141D-18A2-4102-8798-6E7D2FAC074D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4006217" y="3279642"/>
            <a:ext cx="2738814" cy="554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21C689-C6B7-4F34-B372-FFCF0B478BDF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2912608" y="1358487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2F3593-54F2-4544-B83F-CDDF317997DF}"/>
              </a:ext>
            </a:extLst>
          </p:cNvPr>
          <p:cNvCxnSpPr>
            <a:cxnSpLocks/>
          </p:cNvCxnSpPr>
          <p:nvPr/>
        </p:nvCxnSpPr>
        <p:spPr>
          <a:xfrm flipH="1">
            <a:off x="8117955" y="1244425"/>
            <a:ext cx="406855" cy="477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810797-6130-400A-B5C6-DEFECFE9AFEE}"/>
              </a:ext>
            </a:extLst>
          </p:cNvPr>
          <p:cNvCxnSpPr>
            <a:cxnSpLocks/>
            <a:stCxn id="10" idx="4"/>
            <a:endCxn id="22" idx="0"/>
          </p:cNvCxnSpPr>
          <p:nvPr/>
        </p:nvCxnSpPr>
        <p:spPr>
          <a:xfrm flipH="1">
            <a:off x="4004241" y="4577936"/>
            <a:ext cx="1976" cy="625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734B95D-944C-4375-BB5C-BDA3B39E01B0}"/>
                  </a:ext>
                </a:extLst>
              </p:cNvPr>
              <p:cNvSpPr/>
              <p:nvPr/>
            </p:nvSpPr>
            <p:spPr>
              <a:xfrm>
                <a:off x="3195977" y="5203758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734B95D-944C-4375-BB5C-BDA3B39E0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77" y="5203758"/>
                <a:ext cx="1616528" cy="7435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599BB2-606A-4284-AD8E-2571F4090005}"/>
                  </a:ext>
                </a:extLst>
              </p:cNvPr>
              <p:cNvSpPr/>
              <p:nvPr/>
            </p:nvSpPr>
            <p:spPr>
              <a:xfrm>
                <a:off x="6516460" y="525003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599BB2-606A-4284-AD8E-2571F409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60" y="5250037"/>
                <a:ext cx="1616528" cy="7435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812449-BF88-4D2F-915A-46B1E706125B}"/>
              </a:ext>
            </a:extLst>
          </p:cNvPr>
          <p:cNvCxnSpPr>
            <a:cxnSpLocks/>
            <a:stCxn id="15" idx="4"/>
            <a:endCxn id="23" idx="0"/>
          </p:cNvCxnSpPr>
          <p:nvPr/>
        </p:nvCxnSpPr>
        <p:spPr>
          <a:xfrm>
            <a:off x="7309691" y="4552135"/>
            <a:ext cx="15033" cy="697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1D3464-8E91-46EC-A265-31B706A50377}"/>
              </a:ext>
            </a:extLst>
          </p:cNvPr>
          <p:cNvCxnSpPr>
            <a:cxnSpLocks/>
            <a:stCxn id="22" idx="7"/>
            <a:endCxn id="8" idx="3"/>
          </p:cNvCxnSpPr>
          <p:nvPr/>
        </p:nvCxnSpPr>
        <p:spPr>
          <a:xfrm flipV="1">
            <a:off x="4575770" y="3279642"/>
            <a:ext cx="2169261" cy="20330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B0BBEC7-28E2-4772-B4AF-F9F8B367E152}"/>
              </a:ext>
            </a:extLst>
          </p:cNvPr>
          <p:cNvCxnSpPr>
            <a:cxnSpLocks/>
            <a:stCxn id="23" idx="1"/>
            <a:endCxn id="6" idx="5"/>
          </p:cNvCxnSpPr>
          <p:nvPr/>
        </p:nvCxnSpPr>
        <p:spPr>
          <a:xfrm flipH="1" flipV="1">
            <a:off x="4584615" y="3227411"/>
            <a:ext cx="2168580" cy="2131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782D11-54C5-4D6F-936D-27D12DF49D72}"/>
                  </a:ext>
                </a:extLst>
              </p:cNvPr>
              <p:cNvSpPr/>
              <p:nvPr/>
            </p:nvSpPr>
            <p:spPr>
              <a:xfrm>
                <a:off x="780030" y="259277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782D11-54C5-4D6F-936D-27D12DF49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30" y="2592770"/>
                <a:ext cx="1616528" cy="7435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A56A42-0190-4CA8-9E3B-C470E1F90464}"/>
                  </a:ext>
                </a:extLst>
              </p:cNvPr>
              <p:cNvSpPr/>
              <p:nvPr/>
            </p:nvSpPr>
            <p:spPr>
              <a:xfrm>
                <a:off x="9089491" y="2645001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A56A42-0190-4CA8-9E3B-C470E1F90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491" y="2645001"/>
                <a:ext cx="1616528" cy="7435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04F432-424C-4270-8D9C-388439AFE9AD}"/>
              </a:ext>
            </a:extLst>
          </p:cNvPr>
          <p:cNvCxnSpPr>
            <a:cxnSpLocks/>
            <a:stCxn id="6" idx="2"/>
            <a:endCxn id="38" idx="6"/>
          </p:cNvCxnSpPr>
          <p:nvPr/>
        </p:nvCxnSpPr>
        <p:spPr>
          <a:xfrm flipH="1">
            <a:off x="2396558" y="2964534"/>
            <a:ext cx="8082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D98FAF-DABB-4E3F-A2B8-4277261A73E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>
            <a:off x="8124824" y="3016765"/>
            <a:ext cx="9646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012169-4FDE-4425-BD5F-45D04026FB23}"/>
              </a:ext>
            </a:extLst>
          </p:cNvPr>
          <p:cNvCxnSpPr>
            <a:cxnSpLocks/>
            <a:stCxn id="38" idx="4"/>
            <a:endCxn id="22" idx="2"/>
          </p:cNvCxnSpPr>
          <p:nvPr/>
        </p:nvCxnSpPr>
        <p:spPr>
          <a:xfrm>
            <a:off x="1588294" y="3336298"/>
            <a:ext cx="1607683" cy="22392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5739E8-795B-4C31-B680-96E989DF3455}"/>
              </a:ext>
            </a:extLst>
          </p:cNvPr>
          <p:cNvCxnSpPr>
            <a:cxnSpLocks/>
            <a:stCxn id="39" idx="4"/>
            <a:endCxn id="23" idx="6"/>
          </p:cNvCxnSpPr>
          <p:nvPr/>
        </p:nvCxnSpPr>
        <p:spPr>
          <a:xfrm flipH="1">
            <a:off x="8132988" y="3388529"/>
            <a:ext cx="1764767" cy="2233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2BF4EEE-F4CA-4989-A9AA-B9C62BCFF60D}"/>
              </a:ext>
            </a:extLst>
          </p:cNvPr>
          <p:cNvCxnSpPr>
            <a:cxnSpLocks/>
            <a:stCxn id="39" idx="0"/>
            <a:endCxn id="11" idx="6"/>
          </p:cNvCxnSpPr>
          <p:nvPr/>
        </p:nvCxnSpPr>
        <p:spPr>
          <a:xfrm flipH="1" flipV="1">
            <a:off x="8124824" y="1730251"/>
            <a:ext cx="1772931" cy="914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C3975A3-AED5-44A2-BEAE-0DDA5DEE77FE}"/>
              </a:ext>
            </a:extLst>
          </p:cNvPr>
          <p:cNvCxnSpPr>
            <a:cxnSpLocks/>
            <a:stCxn id="38" idx="0"/>
            <a:endCxn id="5" idx="2"/>
          </p:cNvCxnSpPr>
          <p:nvPr/>
        </p:nvCxnSpPr>
        <p:spPr>
          <a:xfrm flipV="1">
            <a:off x="1588294" y="1730251"/>
            <a:ext cx="1616528" cy="86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1F39836A-09AA-4264-9400-3EC3BB5B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8CD6365E-B86D-4A2C-9393-55DB0887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94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8E972A-333F-4CA1-975F-A546306AE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Shared memory program: each process evolves </a:t>
                </a:r>
                <a:r>
                  <a:rPr lang="en-US" i="1" dirty="0"/>
                  <a:t>asynchronously</a:t>
                </a:r>
              </a:p>
              <a:p>
                <a:r>
                  <a:rPr lang="en-US" dirty="0"/>
                  <a:t>Handshaking : </a:t>
                </a:r>
              </a:p>
              <a:p>
                <a:pPr lvl="1"/>
                <a:r>
                  <a:rPr lang="en-US" dirty="0"/>
                  <a:t>Set of handshake actions are identified</a:t>
                </a:r>
              </a:p>
              <a:p>
                <a:pPr lvl="1"/>
                <a:r>
                  <a:rPr lang="en-US" dirty="0"/>
                  <a:t>TSs interact only if they both execute the same handshake action</a:t>
                </a:r>
              </a:p>
              <a:p>
                <a:r>
                  <a:rPr lang="en-US" dirty="0"/>
                  <a:t>Channel systems (buffer-based communication) :</a:t>
                </a:r>
              </a:p>
              <a:p>
                <a:pPr lvl="1"/>
                <a:r>
                  <a:rPr lang="en-US" dirty="0"/>
                  <a:t>A FIFO buffer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maintained to store messages </a:t>
                </a:r>
              </a:p>
              <a:p>
                <a:pPr lvl="1"/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𝑃𝐺</m:t>
                    </m:r>
                  </m:oMath>
                </a14:m>
                <a:r>
                  <a:rPr lang="en-US" dirty="0"/>
                  <a:t> extended with communication actions: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Transmit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</m:oMath>
                </a14:m>
                <a:r>
                  <a:rPr lang="en-US" dirty="0"/>
                  <a:t> on channel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: Receive the value from channel c into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fix channel capacity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you can model handshake</a:t>
                </a:r>
              </a:p>
              <a:p>
                <a:pPr lvl="1"/>
                <a:r>
                  <a:rPr lang="en-US" dirty="0"/>
                  <a:t>If channel capacity is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you can model asynchronous message passing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8E972A-333F-4CA1-975F-A546306AE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EB240D1-B911-4BC6-B101-7C562279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Other kinds of concurrency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E93FB-0B1B-41FE-966A-8BC4549A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6EBB-AC29-4798-8828-F2C1F811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8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LTS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finite or infinite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 : finite or infinite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transition relation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set of initial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: set of atomic propositions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: labeling function mapping each state to a subset of atomic propositions</a:t>
                </a:r>
              </a:p>
              <a:p>
                <a:r>
                  <a:rPr lang="en-US" dirty="0"/>
                  <a:t>LTS is called finite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are finite</a:t>
                </a:r>
              </a:p>
              <a:p>
                <a:r>
                  <a:rPr lang="en-US" dirty="0"/>
                  <a:t>If you omit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then the LTS is also called a </a:t>
                </a:r>
                <a:r>
                  <a:rPr lang="en-US" i="1" dirty="0" err="1"/>
                  <a:t>Kripke</a:t>
                </a:r>
                <a:r>
                  <a:rPr lang="en-US" i="1" dirty="0"/>
                  <a:t> </a:t>
                </a:r>
                <a:r>
                  <a:rPr lang="en-US" dirty="0"/>
                  <a:t>structure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explicitly specified, can assume the same action on every edge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E69161-4B76-4A9F-B1D3-ABE41EFC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LTS formal definition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EB24-5AD8-4D2F-9902-DB23BB4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57D-9B29-45AA-AB40-50D31BE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B43E2E-6BA7-4F98-B7D0-4F2FB39BE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Number of states in an LTS for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Number of states grows exponentially in the number of program variables!</a:t>
                </a:r>
              </a:p>
              <a:p>
                <a:r>
                  <a:rPr lang="en-US" dirty="0"/>
                  <a:t>Each program variable’s domain might be quite large</a:t>
                </a:r>
              </a:p>
              <a:p>
                <a:r>
                  <a:rPr lang="en-US" dirty="0"/>
                  <a:t>Concurrency makes things worse: number of states is exponential in the number of concurrent components</a:t>
                </a:r>
              </a:p>
              <a:p>
                <a:r>
                  <a:rPr lang="en-US" dirty="0"/>
                  <a:t>Channels add state (many of them)!</a:t>
                </a:r>
              </a:p>
              <a:p>
                <a:r>
                  <a:rPr lang="en-US" dirty="0"/>
                  <a:t>Unbounded channels, unbounded variables, complex data structures = potentially infinite state space</a:t>
                </a:r>
              </a:p>
              <a:p>
                <a:r>
                  <a:rPr lang="en-US" dirty="0"/>
                  <a:t>How do we reason about such LTSs?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B43E2E-6BA7-4F98-B7D0-4F2FB39BE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5A24478-E856-487A-A5C0-E00FEC3B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State space explosion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7306E-CCE8-44E1-A64A-3EB981B0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53D25-9ADC-406D-95C8-A4F93BFC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7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BEEC4-5B57-4E2C-A486-E93D96488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strategies</a:t>
            </a:r>
          </a:p>
          <a:p>
            <a:pPr lvl="1"/>
            <a:r>
              <a:rPr lang="en-US" dirty="0"/>
              <a:t>Abstracting away data if it is not necessary to compute the structure of the LTS</a:t>
            </a:r>
          </a:p>
          <a:p>
            <a:pPr lvl="1"/>
            <a:r>
              <a:rPr lang="en-US" dirty="0"/>
              <a:t>Finding ways to reduce the size of the LTS (by exploiting its structure)</a:t>
            </a:r>
          </a:p>
          <a:p>
            <a:pPr lvl="1"/>
            <a:r>
              <a:rPr lang="en-US" dirty="0"/>
              <a:t>Finding ways to bound how many different program behaviors to consider</a:t>
            </a:r>
          </a:p>
          <a:p>
            <a:pPr lvl="1"/>
            <a:r>
              <a:rPr lang="en-US" dirty="0"/>
              <a:t>Abstract interpretation of data variables</a:t>
            </a:r>
          </a:p>
          <a:p>
            <a:pPr lvl="1"/>
            <a:r>
              <a:rPr lang="en-US" dirty="0"/>
              <a:t>Abstraction-Refinement </a:t>
            </a:r>
          </a:p>
          <a:p>
            <a:pPr lvl="1"/>
            <a:r>
              <a:rPr lang="en-US" dirty="0"/>
              <a:t>Parameterized verification</a:t>
            </a:r>
          </a:p>
          <a:p>
            <a:endParaRPr lang="en-US" dirty="0"/>
          </a:p>
          <a:p>
            <a:r>
              <a:rPr lang="en-US" dirty="0"/>
              <a:t>We will inspect some of these through this course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6421D-F6E5-4EBF-8CE0-35B22406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Ameliorating State Explosion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0C66-77ED-4A70-A75A-3CE9EF02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F6E83-8A13-4F0A-980B-D840BFEF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44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15332-50D1-4DE7-A901-DA0D7DC5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Labelled Transition Systems</a:t>
            </a:r>
          </a:p>
          <a:p>
            <a:r>
              <a:rPr lang="en-US" dirty="0"/>
              <a:t>Compositions of LTSs</a:t>
            </a:r>
          </a:p>
          <a:p>
            <a:r>
              <a:rPr lang="en-US" dirty="0"/>
              <a:t>Properties of LTSs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60E5E-7560-4FB8-BEE1-F3607419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What will this lecture cover?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4EF9-0377-4B37-BF2F-61422AF5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6874-7CDD-4C86-A8B8-FD356E12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7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DAAC4D-D5D0-4108-BFF5-FB3ECE52A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write transitions as 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→</m:t>
                    </m:r>
                  </m:oMath>
                </a14:m>
                <a:r>
                  <a:rPr lang="en-US" dirty="0"/>
                  <a:t> , or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Both notations are useful in different contexts, second is more readable</a:t>
                </a:r>
              </a:p>
              <a:p>
                <a:endParaRPr lang="en-US" dirty="0"/>
              </a:p>
              <a:p>
                <a:r>
                  <a:rPr lang="en-US" dirty="0"/>
                  <a:t>Semantics: </a:t>
                </a:r>
              </a:p>
              <a:p>
                <a:pPr lvl="1"/>
                <a:r>
                  <a:rPr lang="en-US" dirty="0"/>
                  <a:t>LTS starts in some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An execution of the LTS is a finite or infinite sequence of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):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DAAC4D-D5D0-4108-BFF5-FB3ECE52A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BABDB11-9EC8-47E4-848D-AC20A5E4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Transitions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28CC-D08D-4FD3-A690-C9A28167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B4356-694E-4259-B115-C51AEECB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7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2E7FB1-78A5-4384-B9DB-AABEB2F7D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multiple initial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initial state is nondeterministically picked</a:t>
                </a:r>
              </a:p>
              <a:p>
                <a:r>
                  <a:rPr lang="en-US" dirty="0"/>
                  <a:t>Initial state set can be empty: LTS does not have any behavior in this case</a:t>
                </a:r>
              </a:p>
              <a:p>
                <a:r>
                  <a:rPr lang="en-US" dirty="0"/>
                  <a:t>For 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labeling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defines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it means that the atomic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satisfied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An atomic proposition can be thought of as a Boolean feature of the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reason about </a:t>
                </a:r>
                <a:r>
                  <a:rPr lang="en-US" i="1" dirty="0"/>
                  <a:t>propositional logic </a:t>
                </a:r>
                <a:r>
                  <a:rPr lang="en-US" dirty="0"/>
                  <a:t>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(constructed over the set of atomic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)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 state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 propositions labeling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iff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2E7FB1-78A5-4384-B9DB-AABEB2F7D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589997C-CD6C-4873-B5DC-29BBBB35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Initial states &amp; Atomic propositions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9246-552D-4853-A656-3A3CA408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9D20-CD65-48E6-AD6C-AC555338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7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Transitions: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6C42E6-9223-4054-9C89-E8B187CB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Example of LTS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2BEB42-9566-4475-905B-1D610B03D813}"/>
              </a:ext>
            </a:extLst>
          </p:cNvPr>
          <p:cNvGrpSpPr/>
          <p:nvPr/>
        </p:nvGrpSpPr>
        <p:grpSpPr>
          <a:xfrm>
            <a:off x="4175988" y="1231153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74573C8-CDE5-439D-A41A-5A9E51A044A0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D6708CF-D8A4-4EB1-B7E3-128B66CA2E39}"/>
                </a:ext>
              </a:extLst>
            </p:cNvPr>
            <p:cNvCxnSpPr>
              <a:cxnSpLocks/>
              <a:stCxn id="5" idx="4"/>
              <a:endCxn id="1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0B05F7-912D-44D7-8E25-27858CADD12C}"/>
                </a:ext>
              </a:extLst>
            </p:cNvPr>
            <p:cNvCxnSpPr>
              <a:cxnSpLocks/>
              <a:stCxn id="19" idx="6"/>
              <a:endCxn id="22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0314F21-DF55-4FEE-970D-900E7E3145E3}"/>
                </a:ext>
              </a:extLst>
            </p:cNvPr>
            <p:cNvCxnSpPr>
              <a:cxnSpLocks/>
              <a:stCxn id="19" idx="2"/>
              <a:endCxn id="27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507AC0-61D8-493B-AD36-5FB5F315AB84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BB9655-136A-4921-8709-6806422BC7B1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47E374A-317D-48B1-8417-6E1BFE9992FD}"/>
                </a:ext>
              </a:extLst>
            </p:cNvPr>
            <p:cNvCxnSpPr>
              <a:cxnSpLocks/>
              <a:stCxn id="19" idx="3"/>
              <a:endCxn id="38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F4AD905-F38C-414A-BF6D-66435C7A962D}"/>
                </a:ext>
              </a:extLst>
            </p:cNvPr>
            <p:cNvCxnSpPr>
              <a:cxnSpLocks/>
              <a:stCxn id="19" idx="5"/>
              <a:endCxn id="39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64E9BB-E856-49FF-9FD7-660E2208E754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086389-197F-4B86-BE2F-8C643E0ACD56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DC7023-B95D-4D1C-B28B-02AF653EE895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8283D3-905C-41F5-BD84-FFE29FFBAC34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89864-E3B6-41EB-9D80-620950DB97B8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9721E5-E49F-4D89-842E-935B3E77A8CC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E2C4A4-0FBF-4FF9-8F11-0B616C153E61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388E8C-C9DE-49E8-A149-6A519F933FE6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28E899-4B72-443E-BA1A-635BC44F6484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02BC25-199B-4253-A6A1-7CBC8C3EE972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8AA5AB-99B5-434E-82AB-2578FDF9AC4D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982EE8F-7E88-4461-95C4-DE1441DB3EA4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FCAA1B-FF1B-4802-9AE3-597772205090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2573F-CCF9-46C3-8925-376173C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C0DF63-7F24-4564-88C1-A1A29E68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4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85D10B-1423-4374-894F-DA0EB25B4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, set of direct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-successors:</a:t>
                </a:r>
              </a:p>
              <a:p>
                <a:pPr marL="0" indent="0">
                  <a:buNone/>
                </a:pPr>
                <a:r>
                  <a:rPr lang="en-US" b="0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-predecessors:</a:t>
                </a:r>
              </a:p>
              <a:p>
                <a:pPr marL="0" indent="0">
                  <a:buNone/>
                </a:pPr>
                <a:r>
                  <a:rPr lang="en-US" b="0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85D10B-1423-4374-894F-DA0EB25B4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C099FF2-BF9E-47A2-8282-17031F7F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Successors and Predecessors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FE44-832B-4113-8486-B437EFFB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8AC5-5CFD-43EB-A06B-EDFF574C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2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Transitions: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6C42E6-9223-4054-9C89-E8B187CB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Example of LTS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2BEB42-9566-4475-905B-1D610B03D813}"/>
              </a:ext>
            </a:extLst>
          </p:cNvPr>
          <p:cNvGrpSpPr/>
          <p:nvPr/>
        </p:nvGrpSpPr>
        <p:grpSpPr>
          <a:xfrm>
            <a:off x="4175988" y="1231153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74573C8-CDE5-439D-A41A-5A9E51A044A0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D6708CF-D8A4-4EB1-B7E3-128B66CA2E39}"/>
                </a:ext>
              </a:extLst>
            </p:cNvPr>
            <p:cNvCxnSpPr>
              <a:cxnSpLocks/>
              <a:stCxn id="5" idx="4"/>
              <a:endCxn id="1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0B05F7-912D-44D7-8E25-27858CADD12C}"/>
                </a:ext>
              </a:extLst>
            </p:cNvPr>
            <p:cNvCxnSpPr>
              <a:cxnSpLocks/>
              <a:stCxn id="19" idx="6"/>
              <a:endCxn id="22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0314F21-DF55-4FEE-970D-900E7E3145E3}"/>
                </a:ext>
              </a:extLst>
            </p:cNvPr>
            <p:cNvCxnSpPr>
              <a:cxnSpLocks/>
              <a:stCxn id="19" idx="2"/>
              <a:endCxn id="27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507AC0-61D8-493B-AD36-5FB5F315AB84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BB9655-136A-4921-8709-6806422BC7B1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47E374A-317D-48B1-8417-6E1BFE9992FD}"/>
                </a:ext>
              </a:extLst>
            </p:cNvPr>
            <p:cNvCxnSpPr>
              <a:cxnSpLocks/>
              <a:stCxn id="19" idx="3"/>
              <a:endCxn id="38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F4AD905-F38C-414A-BF6D-66435C7A962D}"/>
                </a:ext>
              </a:extLst>
            </p:cNvPr>
            <p:cNvCxnSpPr>
              <a:cxnSpLocks/>
              <a:stCxn id="19" idx="5"/>
              <a:endCxn id="39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64E9BB-E856-49FF-9FD7-660E2208E754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086389-197F-4B86-BE2F-8C643E0ACD56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DC7023-B95D-4D1C-B28B-02AF653EE895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8283D3-905C-41F5-BD84-FFE29FFBAC34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89864-E3B6-41EB-9D80-620950DB97B8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9721E5-E49F-4D89-842E-935B3E77A8CC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E2C4A4-0FBF-4FF9-8F11-0B616C153E61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388E8C-C9DE-49E8-A149-6A519F933FE6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28E899-4B72-443E-BA1A-635BC44F6484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02BC25-199B-4253-A6A1-7CBC8C3EE972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8AA5AB-99B5-434E-82AB-2578FDF9AC4D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982EE8F-7E88-4461-95C4-DE1441DB3EA4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FCAA1B-FF1B-4802-9AE3-597772205090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FE8C7F-BBD4-48D2-B5AA-1BE59213ECA2}"/>
                  </a:ext>
                </a:extLst>
              </p14:cNvPr>
              <p14:cNvContentPartPr/>
              <p14:nvPr/>
            </p14:nvContentPartPr>
            <p14:xfrm>
              <a:off x="7453440" y="276120"/>
              <a:ext cx="4072320" cy="4315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FE8C7F-BBD4-48D2-B5AA-1BE59213EC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4080" y="266760"/>
                <a:ext cx="4091040" cy="4334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2573F-CCF9-46C3-8925-376173C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C0DF63-7F24-4564-88C1-A1A29E68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29154</TotalTime>
  <Words>4195</Words>
  <Application>Microsoft Office PowerPoint</Application>
  <PresentationFormat>Widescreen</PresentationFormat>
  <Paragraphs>656</Paragraphs>
  <Slides>42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Automata Theory, Logic, and Formal Verification  Labelled Transition Systems</vt:lpstr>
      <vt:lpstr>Overview</vt:lpstr>
      <vt:lpstr>Transition Systems</vt:lpstr>
      <vt:lpstr>LTS formal definition</vt:lpstr>
      <vt:lpstr>Transitions</vt:lpstr>
      <vt:lpstr>Initial states &amp; Atomic propositions</vt:lpstr>
      <vt:lpstr>Example of LTS</vt:lpstr>
      <vt:lpstr>Successors and Predecessors</vt:lpstr>
      <vt:lpstr>Example of LTS</vt:lpstr>
      <vt:lpstr>Deterministic Transition System</vt:lpstr>
      <vt:lpstr>Executions</vt:lpstr>
      <vt:lpstr>Execution example</vt:lpstr>
      <vt:lpstr>Reachable States</vt:lpstr>
      <vt:lpstr>Socratic exercise</vt:lpstr>
      <vt:lpstr>Modeling Programs using LTSs</vt:lpstr>
      <vt:lpstr>Examples</vt:lpstr>
      <vt:lpstr>Program graphs</vt:lpstr>
      <vt:lpstr>LTS semantics of a program graph</vt:lpstr>
      <vt:lpstr>Effect and (e)valuation</vt:lpstr>
      <vt:lpstr>LTS can model almost any computation</vt:lpstr>
      <vt:lpstr>LTS model of an ODE</vt:lpstr>
      <vt:lpstr>Concurrent Evolution/Parallelism and Communication</vt:lpstr>
      <vt:lpstr>Synchronous composition</vt:lpstr>
      <vt:lpstr>When LTSs evolve asynchronously (no shared notion of time)</vt:lpstr>
      <vt:lpstr>Interleaved composition of LTSs</vt:lpstr>
      <vt:lpstr>Interleaved LTS</vt:lpstr>
      <vt:lpstr>Shared memory/Asynchronous Message Passing</vt:lpstr>
      <vt:lpstr>Interleaving of program graphs</vt:lpstr>
      <vt:lpstr>Interleaving Program graphs</vt:lpstr>
      <vt:lpstr>Nondeterminism in program graph interleaving </vt:lpstr>
      <vt:lpstr>Interleaved Program Graphs</vt:lpstr>
      <vt:lpstr>Interleaved Transition System</vt:lpstr>
      <vt:lpstr>Mutual Exclusion using Peterson’s algorithm </vt:lpstr>
      <vt:lpstr>PG_0⦀PG_1</vt:lpstr>
      <vt:lpstr>Constructing TS(PG_0⦀PG_1)</vt:lpstr>
      <vt:lpstr>Interleaved Transition System</vt:lpstr>
      <vt:lpstr>Interleaved Transition System</vt:lpstr>
      <vt:lpstr>Final TS(PG_0⦀PG_1 ): Peterson’s mutual exclusion algorithm!</vt:lpstr>
      <vt:lpstr>Other kinds of concurrency</vt:lpstr>
      <vt:lpstr>State space explosion</vt:lpstr>
      <vt:lpstr>Ameliorating State Explosion</vt:lpstr>
      <vt:lpstr>What will this lecture cover?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Jyotirmoy Vinay Deshmukh</cp:lastModifiedBy>
  <cp:revision>123</cp:revision>
  <dcterms:created xsi:type="dcterms:W3CDTF">2018-01-04T23:14:16Z</dcterms:created>
  <dcterms:modified xsi:type="dcterms:W3CDTF">2026-01-12T22:53:19Z</dcterms:modified>
</cp:coreProperties>
</file>