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heme/themeOverride1.xml" ContentType="application/vnd.openxmlformats-officedocument.themeOverride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63" r:id="rId10"/>
    <p:sldId id="265" r:id="rId11"/>
    <p:sldId id="266" r:id="rId12"/>
    <p:sldId id="301" r:id="rId13"/>
    <p:sldId id="267" r:id="rId14"/>
    <p:sldId id="268" r:id="rId15"/>
    <p:sldId id="309" r:id="rId16"/>
    <p:sldId id="302" r:id="rId17"/>
    <p:sldId id="303" r:id="rId18"/>
    <p:sldId id="304" r:id="rId19"/>
    <p:sldId id="305" r:id="rId20"/>
    <p:sldId id="270" r:id="rId21"/>
    <p:sldId id="271" r:id="rId22"/>
    <p:sldId id="272" r:id="rId23"/>
    <p:sldId id="306" r:id="rId24"/>
    <p:sldId id="273" r:id="rId25"/>
    <p:sldId id="308" r:id="rId26"/>
    <p:sldId id="310" r:id="rId27"/>
    <p:sldId id="311" r:id="rId28"/>
    <p:sldId id="307" r:id="rId29"/>
    <p:sldId id="312" r:id="rId30"/>
    <p:sldId id="274" r:id="rId31"/>
    <p:sldId id="313" r:id="rId32"/>
    <p:sldId id="314" r:id="rId33"/>
    <p:sldId id="275" r:id="rId34"/>
    <p:sldId id="364" r:id="rId35"/>
    <p:sldId id="315" r:id="rId36"/>
    <p:sldId id="276" r:id="rId37"/>
    <p:sldId id="277" r:id="rId38"/>
    <p:sldId id="316" r:id="rId39"/>
    <p:sldId id="317" r:id="rId40"/>
    <p:sldId id="280" r:id="rId41"/>
    <p:sldId id="300" r:id="rId42"/>
    <p:sldId id="282" r:id="rId43"/>
    <p:sldId id="278" r:id="rId44"/>
    <p:sldId id="279" r:id="rId45"/>
    <p:sldId id="318" r:id="rId46"/>
    <p:sldId id="319" r:id="rId47"/>
    <p:sldId id="320" r:id="rId48"/>
    <p:sldId id="281" r:id="rId49"/>
    <p:sldId id="321" r:id="rId50"/>
    <p:sldId id="322" r:id="rId51"/>
    <p:sldId id="283" r:id="rId52"/>
    <p:sldId id="323" r:id="rId53"/>
    <p:sldId id="284" r:id="rId54"/>
    <p:sldId id="326" r:id="rId55"/>
    <p:sldId id="324" r:id="rId56"/>
    <p:sldId id="327" r:id="rId57"/>
    <p:sldId id="325" r:id="rId58"/>
    <p:sldId id="328" r:id="rId59"/>
    <p:sldId id="329" r:id="rId60"/>
    <p:sldId id="330" r:id="rId61"/>
    <p:sldId id="286" r:id="rId62"/>
    <p:sldId id="287" r:id="rId63"/>
    <p:sldId id="331" r:id="rId64"/>
    <p:sldId id="332" r:id="rId65"/>
    <p:sldId id="333" r:id="rId66"/>
    <p:sldId id="334" r:id="rId67"/>
    <p:sldId id="340" r:id="rId68"/>
    <p:sldId id="335" r:id="rId69"/>
    <p:sldId id="336" r:id="rId70"/>
    <p:sldId id="341" r:id="rId71"/>
    <p:sldId id="337" r:id="rId72"/>
    <p:sldId id="338" r:id="rId73"/>
    <p:sldId id="339" r:id="rId74"/>
    <p:sldId id="288" r:id="rId75"/>
    <p:sldId id="342" r:id="rId76"/>
    <p:sldId id="343" r:id="rId77"/>
    <p:sldId id="344" r:id="rId78"/>
    <p:sldId id="345" r:id="rId79"/>
    <p:sldId id="346" r:id="rId80"/>
    <p:sldId id="347" r:id="rId81"/>
    <p:sldId id="348" r:id="rId82"/>
    <p:sldId id="350" r:id="rId83"/>
    <p:sldId id="349" r:id="rId84"/>
    <p:sldId id="351" r:id="rId85"/>
    <p:sldId id="352" r:id="rId86"/>
    <p:sldId id="353" r:id="rId87"/>
    <p:sldId id="356" r:id="rId88"/>
    <p:sldId id="357" r:id="rId89"/>
    <p:sldId id="362" r:id="rId90"/>
    <p:sldId id="358" r:id="rId91"/>
    <p:sldId id="359" r:id="rId92"/>
    <p:sldId id="354" r:id="rId93"/>
    <p:sldId id="355" r:id="rId94"/>
    <p:sldId id="360" r:id="rId95"/>
    <p:sldId id="361" r:id="rId96"/>
    <p:sldId id="299" r:id="rId9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2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560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73.35243" units="1/cm"/>
          <inkml:channelProperty channel="Y" name="resolution" value="36.64122" units="1/cm"/>
          <inkml:channelProperty channel="T" name="resolution" value="1" units="1/dev"/>
        </inkml:channelProperties>
      </inkml:inkSource>
      <inkml:timestamp xml:id="ts0" timeString="2022-01-22T00:57:03.1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21775 8586 0,'13'53'16,"14"13"-1,-27-40 1,13 27 0,0 66-1,-13-92 1,14 131 15,-14-118 0,0-27 1,0-26 30,0 0-46,0 0 31,0-14-47,0 1 15,0-120 17,0 120-17,0-14-15,0 27 16,0-14-1,0 14-15,0-40 32,0 27-1,0-14-15,0 14-1,0-14 16,13 27 1,0-27-1,0 40 0,1 26 47,12 1-62,-26-14-16,26 14 16,-26-1 15,0 1-16,0 78 32,-13-78-31,0-27-16,13 26 0,-66 1 47,13-27-16,40 0-15,-14 0-16,14 0 15,0 0 17</inkml:trace>
  <inkml:trace contextRef="#ctx0" brushRef="#br0" timeOffset="1058.59">22172 8864 0,'-13'0'78,"13"13"-62,-13 13 15,13-13-15,0 14-16,0-14 15,26 27 16,-13-27-15,-13 0 0,14-13-16,-1 27 15,0-14 1,-13 0-16,40 0 47,-27-13-47,0 0 31,0 0-31,27-39 16,-13 12-16,12 1 15,-12-40 17,-41 13-1,-25 13 16,26 40-47,-1-13 15,-12 13 1,-27 0 15,13 0-15,14 0 15,13 0 0,-14 92 16,27-78-47</inkml:trace>
  <inkml:trace contextRef="#ctx0" brushRef="#br0" timeOffset="1925.13">22701 8797 0,'-13'0'16,"0"0"-16,0 0 15,-1 0 1,1 0-1,0 0 1,0 40 15,13-13-15,13-1 31,0-13-32,119 14 32,-132-14-31,14-13 15,-14 40 16,0-27-31,0 0-16,0 0 15,-14-13 17,1 0-17,-13 0 1,-14-13-1,27 13 1,-14 0 0,1 0 31</inkml:trace>
  <inkml:trace contextRef="#ctx0" brushRef="#br0" timeOffset="2642.41">23006 8480 0,'0'26'0,"-14"1"15,14 12-15,0-12 16,-13 158 15,13-145-15,0 0-16,-13-1 15,0 41 1,13 65 15,0-79 16,13-52-16,0-14 16,0-14-31,1 1 0,-1 13-16,26-26 31,-39-1-16,14-39 17,-1 53-32,-13 0 15,13-14 1</inkml:trace>
  <inkml:trace contextRef="#ctx0" brushRef="#br0" timeOffset="3172.8">22939 8850 0,'27'0'31,"13"-13"-16,26 0 17</inkml:trace>
  <inkml:trace contextRef="#ctx0" brushRef="#br0" timeOffset="3937.21">23588 8374 0,'-27'0'15,"14"13"1,13 1 0,-13 12-16,-14 53 15,27-52 1,-13 184 31,0-158-47,13 93 31,66 39 0,27-79 1,-67-80-17,0 1-15,14 13 16,39 26 15,-39-27 0,-27-39-15</inkml:trace>
  <inkml:trace contextRef="#ctx0" brushRef="#br0" timeOffset="5755.76">24143 8572 0,'-13'0'94,"0"0"-79,-14 0 1,14 14-16,0-14 15,0 13-15,-1 0 16,1-13 15,13 27-15,80 92 31,-67-106-32,0-13-15,13 13 32,-12 0-1,12 1-15,-13-1-1,1 0 1,12 27 31,-13-1-16,-13-25-15,-26 12 15,-40-13-16,39-13 1,-65-13 15,78 13 16,14-13 0,14 13-16</inkml:trace>
  <inkml:trace contextRef="#ctx0" brushRef="#br0" timeOffset="6614.09">24408 8916 0,'-13'0'47,"13"14"-47,-14 65 47,14-66-32,0 1-15,0 12 31,14 0-15,12-12 15,1-1 1,65-40 14,-92 14-46,0 0 16,0-13 15,0-1-31,0 1 16,-26-14 31,-14 13 0,27 27-16,0 14 47,13-1-47,0 13-31</inkml:trace>
  <inkml:trace contextRef="#ctx0" brushRef="#br0" timeOffset="7472.12">25413 9036 0,'13'13'47,"-13"0"-31,0 0-16,-52 120 31,12-81-16,-66 41 17,80-80-32,-14 0 31,66-39 31,27 0-46</inkml:trace>
  <inkml:trace contextRef="#ctx0" brushRef="#br0" timeOffset="8609.5">25612 8692 0,'-27'463'141,"27"-490"-94,0 1-47,0-14 15,0-26 1,0 13 0,0-26-16,0 39 15,13-13 1,-13-26 15,14 52-31,-14 1 31,13-41 1,13 15 14,-12 52-14,12 26-17,1-13 1,39 80 15,-53-14 0,-13-66-31,0 54 32,0-28-17,0-25 17,-40 12-1,1-26 31,25 0-46,1 0 0,0-13-1</inkml:trace>
  <inkml:trace contextRef="#ctx0" brushRef="#br0" timeOffset="9147.12">25969 8625 0,'0'14'16,"-13"25"-1,13-25-15,0 105 32,0-106-17,0 13-15,0-12 16,0 12-1</inkml:trace>
  <inkml:trace contextRef="#ctx0" brushRef="#br0" timeOffset="9449.57">26009 8387 0,'13'14'93,"13"52"-77</inkml:trace>
  <inkml:trace contextRef="#ctx0" brushRef="#br0" timeOffset="10177.5">26247 8612 0,'-14'0'15,"1"0"1,0 0-16,0 13 31,0 1-31,13-1 16,-14 27-1,14 92 32,0-119-31,0 14 0,40 25 30,-14-38-30,41-14 15,-54 0-15,26 0 0,-25-14-1</inkml:trace>
  <inkml:trace contextRef="#ctx0" brushRef="#br0" timeOffset="11170.7">26551 8480 0,'-13'40'16,"26"-80"-16,-40 172 0,14-92 15,13 0 1,-39 105 15,39-118-15,0-1-16,13-26 78,13-13-63,1 0 1,-1-40-16,54-159 94,-120 238-63,-40 41 0,41 12 16,39-66-16,79 40 16,-66-53-47,14 13 16,26 14 15,-27-1 0</inkml:trace>
  <inkml:trace contextRef="#ctx0" brushRef="#br0" timeOffset="12232.55">27001 8401 0,'0'39'47,"0"239"15,0-252-46,0 1-16,0-1 16,-27 107 15,14-67-16,0 13 17,0-39-17,13-27 17,-14-13 218,-25 0-235,25 0 1,-12 13-16,13-13 15,0 14-15,-1-14 16,14 13 31</inkml:trace>
  <inkml:trace contextRef="#ctx0" brushRef="#br0" timeOffset="13203.61">27570 8811 0,'13'0'32,"0"0"-17,0 0-15,40 0 16,40 0 0,66-14 30,-173 14 48,1 27-78</inkml:trace>
  <inkml:trace contextRef="#ctx0" brushRef="#br0" timeOffset="13715.61">27530 9036 0,'13'0'31,"0"-14"-31,27 14 16,79 0-1,-26 0 17,-67-13-17,-13 13 16</inkml:trace>
  <inkml:trace contextRef="#ctx0" brushRef="#br0" timeOffset="23989.23">28919 8295 0,'-13'0'16,"-1"0"0,1 0-16,-13 0 15,-1 0-15,14 0 16,-13 13 0,12-13-1,1 26 32,0-12-47,-40 131 47,53-132-31,0 27-1,0-27 16,13-13 16,27 0-31,13 40 15,13 0 16,-53-40-31,14 26-1,26 67 32,-53-80-31,13 13-1,-13-12-15,0 25 47,0-25 0,-13-14-47,-1 0 16,1-27-1,-66 1 17,39-27-17,14 39 32,26 1 0,-14 13-31</inkml:trace>
  <inkml:trace contextRef="#ctx0" brushRef="#br0" timeOffset="24547.08">29104 8639 0,'13'0'31,"1"13"0,-14 0-31,0 27 16,0-1 0,-14 81 31,14-107-47,0 0 31,0 40-16</inkml:trace>
  <inkml:trace contextRef="#ctx0" brushRef="#br0" timeOffset="25714.41">28575 7858 0,'0'13'31,"-13"1"-15,13-1-16,0 66 31,66 80 16,-53-159-47,-13 26 16,13-26-16,1 14 15,-14-1 32,0 0-47,-27 119 63,1-132-48,12 27-15,1-14 16,-79 14 31,78-41 15,1 14-46,13 14 78,0 12-79,13 27 1,14 132 0,-1-13 15,1-93-16,-14-65 1,-13 12 0,13-13-1,27 27 32,-27-40-47,0 0 16,-13 13-1,14-13 1</inkml:trace>
  <inkml:trace contextRef="#ctx0" brushRef="#br0" timeOffset="26933.46">29554 7594 0,'13'26'125,"0"14"-110,14 52 1,-27-65 0,0-1-16,0 40 15,0-13 1,0-39 0,-40 38 46,40-38-62,0-1 63,13 13-63,14 27 15,-1 0 1,14-13-1,-14-27 32,-12-13-15,-1 0-32,0 0 15,-13 13 1,27 1-1,-14 65 1,13 53 15,-26-52-31,0 78 47,0-144-31,0-1-1,0 0 1,-13-13 47,-13 0-48,12 0 1,-25 0-16,12 0 0</inkml:trace>
  <inkml:trace contextRef="#ctx0" brushRef="#br0" timeOffset="28167.84">21603 10173 0,'13'66'16,"-26"-132"-16,40 212 0,26 13 16,-27-93-1,14 53 1,-14 26 15,-13-92-15,-13-26 15,-26-14 16,0-26-31</inkml:trace>
  <inkml:trace contextRef="#ctx0" brushRef="#br0" timeOffset="28992.66">21881 10266 0,'13'0'0,"1"0"0,-1 0 16,26 0-16,41 66 47,-67-40-31,0 27-1,-13 14 32,0-41-47,-53 27 47,53-40-47,-26-13 16,-1 0-16,1 13 15,0-13 1,-1 14-16,-39-14 31,26 0 16,27 0-47,-13-14 31,26 1 47</inkml:trace>
  <inkml:trace contextRef="#ctx0" brushRef="#br0" timeOffset="29593.65">21722 10345 0,'14'-13'15,"-14"0"1,13 13-16,13-13 15,-13-1-15,67-25 32,12 39 15,-78 0-32,-14 13 32,0 0-47</inkml:trace>
  <inkml:trace contextRef="#ctx0" brushRef="#br0" timeOffset="30527.25">22278 10557 0,'0'13'63,"0"0"-48,0 14 1,0-14-16,0 27 31,26 132 0,-26-146-15,53 14 15,-39-27-15,52-13-1,-13-26 17,-40-14-17,-13-13 17,0 13-1,-40-13 0,-13 27-31,0 13 31,40 13-15,0 0 0</inkml:trace>
  <inkml:trace contextRef="#ctx0" brushRef="#br0" timeOffset="31355">22648 10623 0,'0'13'79,"0"14"-64,0-14-15,53 53 63,-40-53-63,1 1 15,52 12 17,-40-26-32,1 0 15,-14 53 48,-13-40-48,0 14-15,0-14 16,-13 0 0,0-13-1,-14 13 1,14-13-1,-40-26 17,40 13 30,26-1-15,13 14-47,1 0 16</inkml:trace>
  <inkml:trace contextRef="#ctx0" brushRef="#br0" timeOffset="31914.31">23164 10398 0,'0'0'0,"0"27"0,14 356 78,12-343-62,-26-14 0,0 1-16,26-1 15,-12 14 1,-1-40 0,0 0-1,53-26 32,-39-1-47,-1 14 16,-26-14-16,13-12 31</inkml:trace>
  <inkml:trace contextRef="#ctx0" brushRef="#br0" timeOffset="32450.51">23098 10610 0,'13'0'0,"40"0"32,-39 0-32,12 0 15,14 0-15,52 0 47</inkml:trace>
  <inkml:trace contextRef="#ctx0" brushRef="#br0" timeOffset="34031.49">22609 10610 0,'13'-13'156,"-13"-1"-156,13 14 16,0-13 0,1 13-16,-1 0 15,0-13 32,0 13-16,0 0 1,1 0-17,-1 0-15,0 0 16,0 0-1,1 0 17,-1 0 30,0 0-46,-13 13-1,13-13 1</inkml:trace>
  <inkml:trace contextRef="#ctx0" brushRef="#br0" timeOffset="34779.82">23984 10001 0,'-26'13'15,"0"-13"-15,12 40 16,-52 40 0,40-28-1,-14 1 1,14 66 15,-27 53 0,53-13-15,0-79 0,26 52 15,67 79 0,-80-197 0,40 52-15,-40-53 15,0-13-15,27 13 15,-40 1-15</inkml:trace>
  <inkml:trace contextRef="#ctx0" brushRef="#br0" timeOffset="35766.28">24474 10478 0,'-40'13'109,"27"0"-77,13 0-32,0 0 15,0 1 1,0 12 15,27-13 0,-14 1-31,13-1 32,1 0-17,-1-13 1,27 40 31,-40-27-16,-13 13 0,0-12-15,-26 39 15,-106-1 16,118-52-31,-25 0-16,25 0 31,-12 0-31,13 0 16,-1 0-16,1-13 15,-13 0 1,13 13 31</inkml:trace>
  <inkml:trace contextRef="#ctx0" brushRef="#br0" timeOffset="36281.64">24778 10861 0,'0'13'47,"0"14"-47,0-1 16,0-12-16,0 25 31,27-39 16,-14 0-47,-13 13 47</inkml:trace>
  <inkml:trace contextRef="#ctx0" brushRef="#br0" timeOffset="36814.21">25149 10861 0,'13'27'16,"-26"-54"-16,26 67 0,-13-14 16,0-12-16,0 12 15,-13 53 17,-54 1-1,54-80-16,0 13 1,26-13 62,14-13-62,-14 13-16</inkml:trace>
  <inkml:trace contextRef="#ctx0" brushRef="#br0" timeOffset="37974.83">25466 10438 0,'13'53'16,"1"-40"-16,-1 53 16,-13 66 15,0-92-15,0-27-16,0 1 0,0 12 15,0-39 79,0-40-78,13 26-1,-13 1-15,13-1 16,14-65-1,-1 52 17,-13 40-1,1 13-15,-1 27 15,13 79-16,-26 0 17,0-92-17,27-14 32,-14-40-16,-13 1-15,13-14-16,14-79 31,26 0 1,-40 106-1,0 13-16,40 79 17,-13 14-1,-27-14-15,0-13 15,0-66 0</inkml:trace>
  <inkml:trace contextRef="#ctx0" brushRef="#br0" timeOffset="38878.46">26207 10623 0,'0'13'15,"0"27"1,-13-27 0,13 14-16,0 12 31,13 1-16,27 0 32,-14-40-47,14 0 32,13-14-1,-40 1-16,13-53 17,-52-53 15,-1 93-47,14 26 15,-40-40 32,40 27-47,0 13 16,-27 0 15,27 13-31,-13 93 62,26-67-15,0-25-31</inkml:trace>
  <inkml:trace contextRef="#ctx0" brushRef="#br0" timeOffset="39678.24">26591 10583 0,'0'14'15,"13"12"1,0-13-16,-13 0 16,0 14-1,27 26 1,-14 13 15,13 13 0,-13-65-15,1-14 15,-1 0 16,0 0-47,0-14 16,27-52-1,0-145 17,-40 118-1,0 67-31,13-14 16,-13 0 15,0 53 47,0 1-78,0 39 47</inkml:trace>
  <inkml:trace contextRef="#ctx0" brushRef="#br0" timeOffset="40618.54">26988 10663 0,'0'0'0,"13"26"15,13-26-15,-13 0 16,27 0 46,13-26-46,-53 12-16,13-12 16,14-106 46,-41 132-62,1-13 16,-13 13 15,-27 26 0,40-13-15,-1 40 15,1-13-15,13-14-1,13 80 32,1-106-31,-14 27-16,39 25 31,-25-25-15,38-1 15,-12-26 0,0 0 16,-27 0-47,0-13 31,14 0-15,-14 0 15,-39 13 16</inkml:trace>
  <inkml:trace contextRef="#ctx0" brushRef="#br0" timeOffset="42958.95">24818 10689 0,'13'0'47,"27"199"156,-40-186-203,0 13 32,0-12 15,0-1-32,0-26 173,0-14-188,0 14 15,-13 0 17,13-1-1,0-12-16,0 13 1,0-1 0,0 1-16,0 0 93,0 0-77,0 0 0,0-1 31,-14 14-32,1 0 1,13-13-1,-13 13 1,13 40 78,0-1-94,0 1 15,0-13 1,0 12 0,0 1-16,0-27 15,13 40 17,-13-40 30,0-26 110,13-13-172,-13-1 0,0 14 16,14-13-1,-1-1 1,40-13 15</inkml:trace>
  <inkml:trace contextRef="#ctx0" brushRef="#br0" timeOffset="44276.94">27371 10107 0,'13'13'0,"1"-13"16,-1 27-16,79 92 47,-65-79-32,-14-1-15,14 14 16,-1 66 15,-13 27 0,0-67-15,-13 0 15,-26 27 0,13-53-15,-14 13 0,1-26-1,-14-14 17,27 1-17,-13 26 16,26-40 32,0 0-47,-14 27 15,41-66 47,12-1-62</inkml:trace>
  <inkml:trace contextRef="#ctx0" brushRef="#br0" timeOffset="45132.78">28363 10306 0,'14'0'16,"-1"0"62,0 0-78,0 0 15,0 0 1,1 0-16,25 0 16,-25 0-1,-1 0 63,0 0-46,0 0-17,1 0 63,-1 0-62,0 0 15,0 0 47</inkml:trace>
  <inkml:trace contextRef="#ctx0" brushRef="#br0" timeOffset="45764.24">28324 10597 0,'13'0'16,"0"0"-16,66 0 47,-52 0-47,105 0 46,-105 0-30,-14 0 15,0 0-15</inkml:trace>
  <inkml:trace contextRef="#ctx0" brushRef="#br0" timeOffset="69159.23">29170 9962 0,'-13'0'172,"13"-14"-156,-13 14 203,0 14-204,-1-14-15,14 13 16,-13 0 15,13 0-15,0 0 31,0 1-16,0-1 0,0 0-15,13 0 15,1-13-15,-14 14 15,13-1-15,0-13-1,-13 26 1,13-26-1,1 40 17,-14-27-17,0 14 17,0-14-32,0 13 15,0-12 1,-80 65 31,67-79-32,0 13-15,-14 0 16,1 14 0,13-27 30,-1 0-46,41 0 157,-1 26-157,-26-12 15,27 12-15,-1 14 16,-13-1-16,14-12 16,-27-1-16,53 54 46,-53-54-46,13-13 16,0 1-16,0-14 47,1 0-47,12 0 47,-13 0-32,1 0 1,39-14 15,-27-12-15,0-1 15,-12 27-15,-14-13 31</inkml:trace>
  <inkml:trace contextRef="#ctx0" brushRef="#br0" timeOffset="94428.47">29752 10649 0,'27'0'0,"-14"0"16,27 0-16,13 0 16,291 27-1,-106-27 17,119 0-17,-79-27 16,0 1 16,-252 26-31</inkml:trace>
  <inkml:trace contextRef="#ctx0" brushRef="#br0" timeOffset="95642.46">31856 9432 0,'13'14'15,"14"12"-15,-14 27 0,13-40 16,1 53 31,-27-52-47,-14 105 47,1-66-32,-66 66 1,52-66 15,27-27 16,0 0-31,0-12-16,67 52 47,-54-66-32,13 0-15,-13 0 16,40 0 15,-39 0-31,-14 40 172,-27-14-156,27 14-16,0-1 15,-26 14 1,-80 119 31,-53 0 15,146-159-62,-14-13 16,1 27-16,13-27 47</inkml:trace>
  <inkml:trace contextRef="#ctx0" brushRef="#br0" timeOffset="107205.93">22516 11933 0,'0'39'15,"0"28"-15,0-1 32,0-13-32,0 119 15,0-120 32,0-91 109,0-1-140,0 0-16,0 14 16,0-14-16,0 14 15,-26-40 16,26 26 1,0-26-17,39-40 32,-26 106-31,1-13-16,52-27 31,-26 40-15,-27-13-16,66 0 47,-39 39-1,-27 1-46,27 39 32,-27-27-1,-13 1-15,-40-40 15,-26 0-16,53 0 32,-27 0-15,14 0 14,13 0-30,-14 0 15,27 13 1</inkml:trace>
  <inkml:trace contextRef="#ctx0" brushRef="#br0" timeOffset="108086.54">22860 12131 0,'-40'0'16,"80"0"-16,-93 27 0,27-27 15,-1 0 1,27 13-16,-26 13 16,26 1 15,0-14-31,39 66 31,14-39 0,-13 0-15,-27-40 15,80-27 16,-80 1-47,14-27 31,-27-26 1,-40 39-17,13 13 1,1 14 15</inkml:trace>
  <inkml:trace contextRef="#ctx0" brushRef="#br0" timeOffset="108998.9">23442 12012 0,'-13'0'0,"-14"0"16,1 13-16,-1 14 16,-12-1-1,26-26-15,13 13 32,0 1 14,0-1-46,13-13 16,-13 13 0,26-13-16,-13 13 15,1 1 1,131-1 31,-132 27 31,1-14-78,-14 0 16,0-12-1,-80 12 32,54-26-47,-1 0 16,-65 13 31,79-13-32,-1 0 1</inkml:trace>
  <inkml:trace contextRef="#ctx0" brushRef="#br0" timeOffset="109655.13">23879 11880 0,'0'39'0,"0"-78"0,0 118 15,13-26-15,-13 0 16,13 198 31,-13-185-32,0-13 1,27-53 78,131-66-63,-118 53-15,-27 13-16,0 0 15,1-13 1</inkml:trace>
  <inkml:trace contextRef="#ctx0" brushRef="#br0" timeOffset="110504.59">23720 12131 0,'53'0'47,"0"0"-32,-27 0 1,1 0-16,-1 0 16,1 0-1,-14 0 1,13 0-16,1 0 15,-1 0 1,1 0 15,39 0 1,-53 0-1</inkml:trace>
  <inkml:trace contextRef="#ctx0" brushRef="#br0" timeOffset="111235.98">24805 11748 0,'-27'0'16,"14"13"0,-80 40-1,-39 79 32,132-106-47,-26 27 16,12 252 31,54-173-32,79-13 16,-79-79-15,172 92 47</inkml:trace>
  <inkml:trace contextRef="#ctx0" brushRef="#br0" timeOffset="112215.06">25096 11933 0,'-27'0'15,"1"0"1,-1 0-16,14 13 16,-27 0-1,27 0 16,13 1-15,-13-14-16,13 13 16,0 13-1,53 54 32,-40-80-31,0 0 15,1 0-15,-1 13-1,13 0 1,27 40 46,-53-40-62,0 14 16,0-14 0,0 13-1,-344 80 173</inkml:trace>
  <inkml:trace contextRef="#ctx0" brushRef="#br0" timeOffset="112870.79">25281 12277 0,'0'13'63,"0"13"-63,0 107 109</inkml:trace>
  <inkml:trace contextRef="#ctx0" brushRef="#br0" timeOffset="113815.7">25625 11748 0,'26'0'16,"1"39"-16,-1 1 15,14 0-15,39 105 32,-52-79-32,12 172 31,-39-145-15,-26 13 15,-27-27 0,-39 1-15,78-80-1,1 13-15,0-13 32,0 13-1,-1 13-16,1-26 32</inkml:trace>
  <inkml:trace contextRef="#ctx0" brushRef="#br0" timeOffset="-186739.67">22529 3228 0,'0'13'62</inkml:trace>
  <inkml:trace contextRef="#ctx0" brushRef="#br0" timeOffset="-186332.8">22410 3109 0,'0'13'0,"0"80"16,-13 224 46,13-237-62,-13-41 16,13-12-16,0 26 31,0-40-15,-13-26 78</inkml:trace>
  <inkml:trace contextRef="#ctx0" brushRef="#br0" timeOffset="-185571.92">22318 3201 0,'0'-13'16,"0"26"-16,26-39 0,278-53 141,-198 211-95,-106-106-30,0 27 15,-13-39-15,-66 38 15,52-38-15,-26-1 31,27-13-32,12 0 1,14 13 15,-13-13 16</inkml:trace>
  <inkml:trace contextRef="#ctx0" brushRef="#br0" timeOffset="-184622.37">22834 3479 0,'-14'13'0,"28"-26"0,-54 40 16,27-14-16,-1 0 0,-39 53 62,53-39-46,0-14 0,0 0-16,0 14 31,0-14-31,14 27 16,25-14 15,28-92 63,-54 53-79,0-27-15,-13-13 47,0 40-16,0 0 1</inkml:trace>
  <inkml:trace contextRef="#ctx0" brushRef="#br0" timeOffset="-183666.68">23244 3479 0,'-14'0'63,"-12"0"-63,13 0 15,-40 27 1,53-14 15,185 159 204,-172-159-235,-13 0 15,-13 1 16,0-1-15,0-13 0,-40 13 15,26-13-15,1 0-16,-1 0 15,14 0 1,0 13 15,0-13-15</inkml:trace>
  <inkml:trace contextRef="#ctx0" brushRef="#br0" timeOffset="-183044.05">23693 3188 0,'0'27'15,"0"-54"-15,0 93 0,0-39 16,0 13-16,0 198 63,0-185-63,0-14 15,-13 14 1,26 13 15,-13-52 0,14-14 1,12 0-17,-13 0 1,27-14 15,-40 1-15,0-27 15</inkml:trace>
  <inkml:trace contextRef="#ctx0" brushRef="#br0" timeOffset="-182510.86">23720 3492 0,'106'0'16,"-212"0"-16,265 0 15,-120 0-15,-25 0 16,25 0 15,-26 0 0</inkml:trace>
  <inkml:trace contextRef="#ctx0" brushRef="#br0" timeOffset="-180668.78">22423 992 0,'-52'13'63,"25"14"-63,-26 26 15,-66 119 1,66-27 31,66-105-32,67 0 17,-14-40-17,27 13 16,-80 0-15,-13 27 0,-106 132 31,53-146-32,27-13-15,-107 27 31,120-40-15,0 0-16,26 0 109,0 0-46,0 27-47,14-1-16,-14-13 0,0 1 15,1-1 1,-1-13-1,0 0 1,0 0 15,14-13-15,-14 13-16,27-27 47,-1 1-16,41 12 16,-41 1-31,-12 0-16,39 0 15,-13-1 32,-40 14-16,-13-13 16</inkml:trace>
  <inkml:trace contextRef="#ctx0" brushRef="#br0" timeOffset="-178611.47">23085 1177 0,'-27'0'110,"14"14"-110,-13 12 31,26-13-31,-27 40 31,27-40-31,0 1 16,0-1-1,53 0 32,-13-13-31,66 13 15,-80 1-15,1-14-1,-14 39 17,0 14-1,-13-13 16,-40-14-32,1-26 1,-1 14 15,-26-1 16,53-13-31</inkml:trace>
  <inkml:trace contextRef="#ctx0" brushRef="#br0" timeOffset="-177855.15">23548 1455 0,'-27'13'16,"14"14"15,13-14-16,0 0-15,0 1 0,0 25 16,40 27 31,0-52-31,39-14 15,14-40 0,-41 0-15,-38-13 31,-14 40-32,0 0-15,-14 13 16,-12-13-1,13 13 1,-27-14 47,27 14-48,0 0 1,13 14-1</inkml:trace>
  <inkml:trace contextRef="#ctx0" brushRef="#br0" timeOffset="-177412.18">24249 1601 0,'0'13'16,"-40"199"62,27-173-78,0-25 15,13 12 1</inkml:trace>
  <inkml:trace contextRef="#ctx0" brushRef="#br0" timeOffset="-176632.29">24699 1072 0,'0'13'15,"0"-26"-15,-27 39 0,14-13 16,0 0-16,0 1 16,-1-1-16,14 13 15,-26 54 16,39-41 16,0-39-47,1 14 16,39-1 15,-27 0-31,1-13 31,-14 27 1,-13 52-1,0-66-15,13 0-1,-92 27 16,52-40 1,14 0-17,13 13 32</inkml:trace>
  <inkml:trace contextRef="#ctx0" brushRef="#br0" timeOffset="-176268.77">25109 1416 0,'0'13'0,"0"40"16,0 0-1,0 13 1,0-53-1,0 13-15,0 1 16,0-1 0,0-12 31</inkml:trace>
  <inkml:trace contextRef="#ctx0" brushRef="#br0" timeOffset="-175183.27">25347 767 0,'13'0'16,"1"0"-16,-1 0 15,13 0-15,40 80 31,-66-41 1,0 107-1,-26-93-15,-1 26 15,54-79 63,92 40 77,-119-27-171,13-13 16,-13 27-16,0 25 16,13 107 15,-13-66 0,0-27-15,0 13 15,-13-79 32,0 0-48,0 0 1,-14 14-1,14-14 17</inkml:trace>
  <inkml:trace contextRef="#ctx0" brushRef="#br0" timeOffset="-174078.97">20717 1310 0,'-13'26'16,"26"-52"-16,-26 79 0,13-27 16,0 14-16,66 238 47,-27-212-16,-25-40-31,65 27 15,-26-13 1,79 26 15,1-66 1,-54 0-1,-66-40 0,-13 27-15</inkml:trace>
  <inkml:trace contextRef="#ctx0" brushRef="#br0" timeOffset="-172890.75">20704 1296 0,'13'0'79,"27"-26"-79,-1 13 15,-26 0-15,14-14 16,13 27-16,39-26 31,-26 12-15,40-12 15,-54 26-31,14 0 47,-40 0-32,1 0 1</inkml:trace>
  <inkml:trace contextRef="#ctx0" brushRef="#br0" timeOffset="-172387.99">21484 1442 0,'27'0'16,"-14"0"0,13 0-1,93 0 1,-92 0-1,-1 0 32</inkml:trace>
  <inkml:trace contextRef="#ctx0" brushRef="#br0" timeOffset="-171953.72">21603 1640 0,'13'0'15,"14"14"-15,66-14 32,-80 0-32,13 0 31,-13 0 31</inkml:trace>
  <inkml:trace contextRef="#ctx0" brushRef="#br0" timeOffset="-170719.82">24924 2910 0,'-27'14'15,"-12"-14"-15,-1 13 16,13 13-16,-25 1 16,38-1-1,-25 40 1,-14 67 15,-40 78 0,1 41 16,92-226-47,39 212 31,107 27 1,-27-93-1,-13-132 16,-93-27-47,53 13 62,-53-26-46,-26 0 62,-13 0-62</inkml:trace>
  <inkml:trace contextRef="#ctx0" brushRef="#br0" timeOffset="-169815.25">25347 3294 0,'-13'0'31,"0"0"-16,-14 0-15,-26 0 16,-158 93 31,197-80-31,14 0-16,-13-13 15,13 13 1,0 1-1,0 25 1,40 54 0,13 13 15,-27-80-15,1 27 15,12-26 0,1-67 47,-14 40-78,-12-27 16,-1 14-16,0 0 15,0 13 32</inkml:trace>
  <inkml:trace contextRef="#ctx0" brushRef="#br0" timeOffset="-168786.68">25982 3003 0,'0'0'16,"13"0"0,1 0-1,-1 0 1,66 106 15,-26 13-15,-13 0 15,-14 79 0,-26-79-15,-66 80 0,26-133-1,-118 172 16,118-198 1</inkml:trace>
  <inkml:trace contextRef="#ctx0" brushRef="#br0" timeOffset="-167782.96">25241 3823 0,'0'-13'47,"27"13"-16,39-13 1,-40 13-32,-12-13 15,12 13 1,27 0-1,-40-14 1</inkml:trace>
  <inkml:trace contextRef="#ctx0" brushRef="#br0" timeOffset="-167121.85">26604 3492 0,'13'0'63,"53"0"-48,27 0 32</inkml:trace>
  <inkml:trace contextRef="#ctx0" brushRef="#br0" timeOffset="-166560.75">26577 3664 0,'14'0'15,"12"0"1,14 0-16,-1 0 16,54 0 31</inkml:trace>
  <inkml:trace contextRef="#ctx0" brushRef="#br0" timeOffset="-53688.25">27530 3585 0,'-13'0'15,"-14"13"1,14-13 0,-27 40-1,27-14-15,0 1 16,13-14-16,-27 27 15,27-27 1,0 27 0,14-1 31,25-52 15,1-53-46,0 13 31,-40 40 46,13 13-15,0 0-62,0 0 78,-13 13-94,0 0 0,0 1 15,0-1 1,53 40 15,-40-40-15,1-13 0,-1 0-16</inkml:trace>
  <inkml:trace contextRef="#ctx0" brushRef="#br0" timeOffset="-53245.89">27742 3400 0,'0'40'0,"0"-1"0,13-39 16,-13 40-1,0 0-15,0 52 32,0 67-1,0-133-31,0 1 15,0-1-15,0-12 16,0-1-16</inkml:trace>
  <inkml:trace contextRef="#ctx0" brushRef="#br0" timeOffset="-52743.16">27914 3400 0,'13'66'47,"-13"-13"-31,0 79 0,0-92-16,0 13 15,0 26 1,0 14 31,13-93-16</inkml:trace>
  <inkml:trace contextRef="#ctx0" brushRef="#br0" timeOffset="-51866.75">29144 3201 0,'13'40'0,"0"79"31,-13-39-31,0-41 16,0 173 15,0-93-15,-26-13-1,13-106 1,13 26 15,-14-26-15,1-66 31,40-13-32,39 26 16,-27 26-15,28 41 47,-1 78-17,-53-26-46,-13-26 16,0-13 15,0-1-15,-66-39 31,39 13-32,1-40 32,26 27-31,0 0 0</inkml:trace>
  <inkml:trace contextRef="#ctx0" brushRef="#br0" timeOffset="-51222.01">29673 3836 0,'0'0'0,"0"67"31,0-41-31,0 14 16,13-14-16,27 40 47,-40-52-32,13-28 1,14 1 15,12-66-15,-12-40 15,-27 105-31,0 41 63,0-1-48,26 67 16,-26-67-15,0 14-16,0-27 0,27 27 16,26 0 31,-27-40-1</inkml:trace>
  <inkml:trace contextRef="#ctx0" brushRef="#br0" timeOffset="-50707.29">30110 3506 0,'0'13'0,"0"40"16,0 0-16,13-14 16,0 41-16,0-1 15,67 278 32,-67-330-31,0-1-16,0-26 62,1 0-46,-1 0 0,0-13-16,0-13 0,-13-1 15,0 14-15,0-27 31</inkml:trace>
  <inkml:trace contextRef="#ctx0" brushRef="#br0" timeOffset="-50300.55">30162 3916 0,'0'-13'62,"27"13"-46,-1-40-16,14 40 16,-27-13 30,-13 26-14,0 0-17</inkml:trace>
  <inkml:trace contextRef="#ctx0" brushRef="#br0" timeOffset="-48471.44">31115 3717 0,'-13'0'15,"0"0"48,-14 14-48,1-1 17,26 40-1,0-27-16,0-13 1,13-13 0,27 14-1,-14-14 17,27 26 14,-27-13-46,-12 1 16,-1 78 31,-13-79-47,0 14 16,-40-1 15,-26-26 16,53 0-32,0 0-15</inkml:trace>
  <inkml:trace contextRef="#ctx0" brushRef="#br0" timeOffset="-47760.98">31631 3956 0,'0'0'0,"0"13"15,-13-13-15,-14 53 47,27-40-47,0 66 47,40-39 0,-27-40-31,0 0-1,40-26 1,-13-27 15,-40 26-15,0-13-1,0 27-15,0 0 32,-13 13 93</inkml:trace>
  <inkml:trace contextRef="#ctx0" brushRef="#br0" timeOffset="-45944.67">23151 4895 0,'0'79'0,"0"1"16,0 25-16,0 14 15,-13 14-15,0-1 16,-1 14 15,14-133 0,-13-13-15,0 0-16,13-27 16,-13 1-1,-1-186 17,14-52 14,0 237-46,0 14 0,0-27 16,14 27 0,-1 0-1,0 0 1,14-1 0,26 1 30,-40 13-14,13 13-17,-13 14 1,14-1 0,-14-13-16,14 14 15,25 79 48,-52-93-63,-13 13 47,0-26-47,-53 27 31,53-27-31,-40 26 15,40-26 17,-1 0-1</inkml:trace>
  <inkml:trace contextRef="#ctx0" brushRef="#br0" timeOffset="-45351.42">23786 5384 0,'26'14'16,"-26"-1"-16,27 40 31,-27-40-31,0 27 16,0 12 15,-13-38 0,-14-14 16,27-14-47,0-25 16,0-1-1,53-39 1,53-1 31,-93 67-16,0 13 0,14 0 32,-27 13-48</inkml:trace>
  <inkml:trace contextRef="#ctx0" brushRef="#br0" timeOffset="-44600.45">24156 5411 0,'14'0'46,"-1"0"-30,27-106 156,-67 106-172,14 53 31,0-40-15,13 53 15,26 27-15,-13-54-16,14 14 15,13-13 17,-27-40 14,13-40-14,1 1-17,-14 12-15,0 27 16,0-13 0</inkml:trace>
  <inkml:trace contextRef="#ctx0" brushRef="#br0" timeOffset="-44031.89">25016 5027 0,'-53'0'0,"53"13"16,-26 14-16,26 12 15,40 451 64,-14-437-64,67 53 32,-80-106-31,13 13-16,14-13 31</inkml:trace>
  <inkml:trace contextRef="#ctx0" brushRef="#br0" timeOffset="-43535.24">25479 5292 0,'-13'0'16,"26"0"-16,-39 0 0,-1 0 16,1 13-1,13 0-15,-27 27 16,0 13-1,40-14 1,14 67 31,39-53-16,-53-40-15,13-13-16,79 27 47,-65-27-32,13-13-15,-1-14 16</inkml:trace>
  <inkml:trace contextRef="#ctx0" brushRef="#br0" timeOffset="-43047.01">25810 5080 0,'13'0'16,"14"26"0,-14 1-16,27 79 31,-40-27-16,13 106 1,-66 27 47,40-199-63,0 0 15,-1-13 32</inkml:trace>
  <inkml:trace contextRef="#ctx0" brushRef="#br0" timeOffset="-42551.3">26511 5278 0,'13'0'16,"-26"0"-16,40-13 0,-14 13 15,27-13 1,-27 13-16,13 0 16,14 0-1</inkml:trace>
  <inkml:trace contextRef="#ctx0" brushRef="#br0" timeOffset="-42436.51">26551 5398 0,'159'0'78,"-318"0"-63</inkml:trace>
  <inkml:trace contextRef="#ctx0" brushRef="#br0" timeOffset="-41613.74">27199 5067 0,'-13'0'31,"0"0"-15,-1 0-16,1 13 15,-26 13 1,25 14 0,28 53 31,-1-80-47,13 0 15,27 14 16,-13-14 1,-27 0-1,0 14-15,-13 39 46,0-53-62,0 0 0,-13-13 16,-53 13 15,39-13-15,14 0-1,-26 0 16,25 0 16,1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560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73.35243" units="1/cm"/>
          <inkml:channelProperty channel="Y" name="resolution" value="36.64122" units="1/cm"/>
          <inkml:channelProperty channel="T" name="resolution" value="1" units="1/dev"/>
        </inkml:channelProperties>
      </inkml:inkSource>
      <inkml:timestamp xml:id="ts0" timeString="2022-02-04T22:59:57.5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22410 8348 0,'-13'13'218,"0"-13"-171,13 13-31,-13-13 15,-1 0 0,1 13-15,13 1 15,-13-14-31,-14 13 32,14-13-32,13 13 15,-13-13 16,13 13-15,0 0-16,0 14 31,0-14-31,26 14 16,1-1 0,-1-13-1,1-13 1,12 13 15,14 27-15,-39-27-1,-1 1 1,0-14 0,0 0 15,0 0 0,-13 238 188,-26-212-204,-14-13 1,14-13 0,-1 0 15,14 0 0,0 0-31,0 0 31,0 0 1,-1 0 15,1 0-32</inkml:trace>
  <inkml:trace contextRef="#ctx0" brushRef="#br0" timeOffset="1262.85">22820 8692 0,'0'13'109,"0"13"-93,0 1 0,0-1-16,0 1 15,0 12-15,0 41 16,0 39 31,0-80-32,14-39-15,-14 67 63,0-54-63</inkml:trace>
  <inkml:trace contextRef="#ctx0" brushRef="#br0" timeOffset="3526.97">22741 10610 0,'-13'0'94,"-14"0"-78,14 0-16,-13 0 15,-80 53 48,106-40-48,0 0 1,0 0-16,0 1 16,0-1 30,13-13 1,0 0-31,0 0-16,-13 13 0,27-13 31,-14 13-15,0 1-1,27-1 17,-27-13-17,-13 13 17,27 13-1,-14-12-31,-13-1 15,0 0 1,26-13-16,-26 27 16,0 26 15,0-40-15,-13 26 46,0-39-62,-14 0 16,-25 14 31,38-14-32,1 0 1,-13 0 31,12 0-47,1 0 47</inkml:trace>
  <inkml:trace contextRef="#ctx0" brushRef="#br0" timeOffset="4723.01">22992 11046 0,'0'-13'31,"0"-13"-15,0 12-1,14 1-15,-1 0 16,53-13 15,-26 12 0,-14 14-31,27 0 47,-27 40-31,14 26-1,-40-26 1,0-14 0,13 14-1,-26 39 1,-93 27 31,53-93-32,40-13 1,40 0 172,12 0-188,67 0 31,-66 0-31,-14 0 15,80-13 48,-93 13-63,1 0 0,-1 0 16,13-13 15,-13 13-16,14-13 17,-14 13-1,-13-27 16</inkml:trace>
  <inkml:trace contextRef="#ctx0" brushRef="#br0" timeOffset="6015.57">22714 9393 0,'0'26'31,"0"14"-15,0 79 15,0-66-15,0 0 0,0-27-1,0 40 1,-13 120 31,13-160-47,0 0 15,0-12 1,-13-1-16,13 66 47,0-65-47,0-1 0,0 26 15,0-25 1,-13-14 78</inkml:trace>
  <inkml:trace contextRef="#ctx0" brushRef="#br0" timeOffset="7142.5">22728 9260 0,'-14'14'47,"1"12"-47,-13 14 16,-1-27-1,-26 66 16,40-79-15,13 14 15,27-41 47,12 1-62,-25-1 0,25-39-1,14-26 32,-40 92 31,14 13-62,-14 0-16,14 40 16,25 53 30,-38-80-46,-1 14 47,-13-27 63</inkml:trace>
  <inkml:trace contextRef="#ctx0" brushRef="#br0" timeOffset="8518.12">22529 10186 0,'0'0'15,"13"0"-15,1 0 16,-1-13 31,0 13-32,0-13-15,27 26 32,79 80 15,-119-80-32,27 14 1,-27-14 31,13-13 15,0-13 63,14-40-125,-14 13 0,13 13 16,1-92 15,-27 106-15,-14 13 109,1 13-125</inkml:trace>
  <inkml:trace contextRef="#ctx0" brushRef="#br0" timeOffset="10900.67">22238 9525 0,'0'40'63,"0"13"-48,13-14 1,-13 1-16,0-27 16,0 14-16,0-14 15,0 13 17,0-52 46,0-1-16,0 1-46,0 13-16,0-40 15,0 40 1,0-1 0,0-12-1,27 13 48,-14 13-63,14 0 62,-14 0-46,40 26 46,-40-13-62,0-13 16,0 27 0,1 13 15,-14-27-15,0 0-16,0 0 15,-53 40 48,40-40-63,-1-13 31,1 0 16,26 0 234,1 0-265,-1 0 31,26 53 15,-39-40-46,0 1-1,0-1-15,0 0 32,0 0-17,0 1 1,0 12 15,0-13 32,-13-13-48,0 0 16,0 0-15,0 0 0,-1 0-1,1-13-15,0 13 16,0-13 0,-14 0 15,14 13-16,0-14 1,-1 1 15,1 13-15,13-13 0,0 0 15,0-1-31,-13-38 31,13 38-15,0 1 15,0 0-15,0 0-1,0-1 1</inkml:trace>
  <inkml:trace contextRef="#ctx0" brushRef="#br0" timeOffset="15184.64">23270 8599 0,'27'-13'485,"-1"13"-470,0-27-15,1 27 16,-14 0 0,40 0-1,0-13 1,-13 0 15,-27 13-31,13 0 16,14-27-1,66 14 17,-80 13-17,40-13 16,-26 0 1,0 13-17,-14 0 1,27 0 0,-13 0-1,-14 0 1,14 0 15,66 0 16,-93 0-47,27 0 16,79 26 15,-40-13 0,-26-13-31,-40 0 16,54 27 31,-1-14-1,-53-13-46,0 0 32</inkml:trace>
  <inkml:trace contextRef="#ctx0" brushRef="#br0" timeOffset="16391.75">24553 8387 0,'27'0'47,"-27"14"31,13-1 16,0 0-78,0 0-1,14 0 32,-1 1-31,-26-1 15,14-13 32,-1 26-32,0-26 0,-26 14 63,0-1-32,-1 0-46,1-13 109</inkml:trace>
  <inkml:trace contextRef="#ctx0" brushRef="#br0" timeOffset="17145.27">24686 8533 0,'-14'13'31,"-25"27"-31,12 13 16,-12-14-1,12 1 1,-26 0 15,40-40 1,0 0-32,13 13 15,-13 0 32,13 0-31</inkml:trace>
  <inkml:trace contextRef="#ctx0" brushRef="#br0" timeOffset="19347.59">25638 8295 0,'0'-14'78,"-13"14"-15,13 14-1,40 12-46,-14 1 0,-13-1-1,14 1 1,12-14 31,-25-13-32,12 13 17,1 0-17,-27 0-15,13-13 16,0 0-16,-26 0 141,-14 0-141,14 0 15,0-13 1,-14-26 15,14 39-15,0-14-1,0 1 1,-14 0 31,27 0-47,-13 13 15,0 0 17,0-14-17,-27 1 1,27 13 15,-40 27 16,53-14-31,-13 0-1,13 0-15,-14 14 16,14 52 15,0-52-15,0-14-1,0 26 1,14 14 31,12-39-31,0-1-1,-12 0 32,25 0-16,-25-13-15,12 14 15,14-14 79,-40 13-110,13 13 31,-13-13-16,0 14 17,13-14-1,-13 0 0,0 1 0,-53-1 16,27-13-31,-1 0-16,-52 0 62,66 0-62,-53-27 47,13 27-31,26 0 15,27-13-15,-26 13-1,13 0 1</inkml:trace>
  <inkml:trace contextRef="#ctx0" brushRef="#br0" timeOffset="20218.62">25903 8731 0,'0'-13'16,"13"13"-16,-13 13 15,0 27 1,0 0 0,13 211 46,-13-238-46,0 14-16,0-1 15,0 1 1,27-14 31,-41-13 47</inkml:trace>
  <inkml:trace contextRef="#ctx0" brushRef="#br0" timeOffset="21435.96">26022 7898 0,'13'13'93,"-13"0"-93,13 80 47,-13-40-31,0-40-16,-13 13 15,0 27 64,13-26-17,-13-1-46,13 14-1</inkml:trace>
  <inkml:trace contextRef="#ctx0" brushRef="#br0" timeOffset="25046.47">25718 10557 0,'-14'0'15,"1"0"1,-13 0 0,12-13-1,1 13 17,-13 0-32,12 0 15,-91 0 32,91 13-47,1-13 16,13 13-1,-13 14 1,26-1 15,14-13 0,-1 0-15,14 1 15,79-1 1,-53-13-1,-53 13-31,0 0 31,1-13 0,-14 14-15,0 12 15,0-13-31,0 1 16,0-1-1,-14 13 1,14 1 0,-52 12 15,12-25 0,27-14-15,-1 0-1,-12 0 1,13 0 0,-14 0 31,14-14-32,0 14 16,0 0 1</inkml:trace>
  <inkml:trace contextRef="#ctx0" brushRef="#br0" timeOffset="26451.67">25982 10782 0,'13'0'16,"1"13"62,-14 13-62,13-12-1,-13-1 1,0 0-16,-13 0 16,13 14-16,-53 39 47,13-40-1,40-12-14,-13-14 46,26 13 47,0-13-110,14 0 1,-1 0 0,1 0-16,-14 13 15,13-13 1,80 0 46,-66 0-46,-27 0 15</inkml:trace>
  <inkml:trace contextRef="#ctx0" brushRef="#br0" timeOffset="27479.97">26128 10266 0,'0'26'78,"0"-12"-78,-14-1 16,-12 40 15,-1-14 16,14-25-31,0-1 15,-27 13 0,27-12-15,0-14-1,13 13 235,13-13-203</inkml:trace>
  <inkml:trace contextRef="#ctx0" brushRef="#br0" timeOffset="32102.18">23588 10888 0,'13'0'46,"0"0"-30,0-14 0,1 14-1,118 0 17,0 0-1,-13 14 0,-92-14-31,39-14 16,-27 14-1,-12-13 1,-14 13 0,53 0-16,-26 0 31,0 0-31,26 0 47,-40 0-32,14 0 1,13 0 15,-40 0-31,40 0 31,-27 0-15,27 0 0,-39 0-1,-1 0 1,0 0 0,53 0 30,-53 0-30,1 13 0,39-13-1,-40 0 1,0 14 31,14-14-47,25 0 31,-38 0-31,-1 13 16,0-13-1,27 0 1,-14 0 0,14 0 30</inkml:trace>
  <inkml:trace contextRef="#ctx0" brushRef="#br0" timeOffset="33201.75">24963 10636 0,'27'13'15,"-54"-26"-15,80 40 16,-39-14-16,25 13 15,-26-12 1,14 12-16,52 53 31,-26-39-15,-40-27 0,27 14-1,-13-14 1,12 14 15,-25-14-15,-1-13 46,-26 0 63,-1 13-125,-25 13 16,-1-12-1,13 12-15,-25 1 0,12-14 16,-13 26 0,40-39-1,-1 14 17</inkml:trace>
  <inkml:trace contextRef="#ctx0" brushRef="#br0" timeOffset="37960.99">25294 9075 0,'13'0'47,"1"-13"-31,-1 0 15,0-14-15,0 27-1,14-26 1,79-67 31,-80 67-32,-13 13 1,1 13-16,-1-14 16,0 14 62,0 27-47,0 12 0,-13-12-15,0-14-1,0 67 17,0-67-17,0 0-15,0 0 16,0 0-16,0 14 62,14-27-46</inkml:trace>
  <inkml:trace contextRef="#ctx0" brushRef="#br0" timeOffset="38906.41">25546 8969 0,'0'0'16,"0"53"0,0-13-16,0 0 0,0-27 15,0 27-15,0 26 32,0-27-32,0 1 15,0 13-15,-14 53 16,14 172 15,0-225-15,0 39-1,0 54 1,0-67 0,0 14-1,-13-14 1,0-13-1,0-39 1,-27 65 15,27-52 1,13 39-17,0-26 16,0-66 141</inkml:trace>
  <inkml:trace contextRef="#ctx0" brushRef="#br0" timeOffset="39853.61">25387 10107 0,'13'0'16,"0"27"-1,0-27-15,1 13 0,25 26 32,41 107 15,-54-106-47,-13-14 15,40 54 16,-53-67-15,0 0 15,14-13 32,-1-13-63,-13-14 15,92-65 1,-39 39 0,-26-13 15,-1 39-15,-13 1-1,-13 12 1,0 1 31,14 0-32,-14 0 1,13 13 0,-13-13 62</inkml:trace>
  <inkml:trace contextRef="#ctx0" brushRef="#br0" timeOffset="40764.78">25810 9499 0,'0'13'15,"13"0"-15,-13 27 16,14-14 0,-14 1-16,26 78 46,-26-91-46,13 12 16,-13-13 0,0 1-1,0-28 95,0 1-110</inkml:trace>
  <inkml:trace contextRef="#ctx0" brushRef="#br0" timeOffset="42626.44">25837 9446 0,'13'0'109,"13"0"-109,-13 0 31,1 26-31,-1-13 16,0 1 0,-13-1-1,13 0 1,1 0-1,-14 0 17,13 1-17,-13-1 17,0 0-1,0 0-16,0 1 1,-40-14 31,27 0-31,0 0 15,-1 0-31,28 0 265,-1 0-249,0 0 0,0 13-16,1-13 15,-1 0 17,13 0-17,-26 13 1,14 0-1,-1-13 17,0 0-17,0 14-15,0-1 32,-13 0-17,14-13 1,-14 13 31,0 0-47,0 1 15,0-1 1,0 13 0,-14-12 15,14-1-16,-13-13 1,0 0 15,-13 0 1,12 0-32,1 0 15,0 0-15,13-13 16,-13 13-1,13-14 1,-14 14 0,1 0-1,0 0 17,0-13-17,-1 0 1,1 13-1</inkml:trace>
  <inkml:trace contextRef="#ctx0" brushRef="#br0" timeOffset="90253.38">24276 10689 0,'13'-13'250,"-13"0"-234,13 13-16,13 0 15,-12 0 1,-1 0 0,0 0 31,0 13-32,1-13 1,-14 13 78,13-13-94,0 53 31,-13-40-31,0 1 15,0-1 1,0 13-16,0-13 16,0 54 15,-13-1-15,-40-27 30,40-39-30,-14 27 0,1-14 15,13 0-31,-27 1 47,27-14-32,13 13 17,13-13 77,13 0-93,-12 0-16,12 0 15,0 13 1,1-13-16,-14 0 16,67 13-1,-54-13 1,-13 0-16,40 0 31,-40 0-31,1 0 31</inkml:trace>
  <inkml:trace contextRef="#ctx0" brushRef="#br0" timeOffset="91900.05">23958 8176 0,'0'26'110,"0"27"-95,13-27 1,-13 14 0,0-13-16,0 26 15,13-40 1,-13 53 15,0-40 16,0-12-47,0-1 16,0 26-1,0-25-15,0 65 47,0-66-31,0 27 77,0-27-77,0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560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73.35243" units="1/cm"/>
          <inkml:channelProperty channel="Y" name="resolution" value="36.64122" units="1/cm"/>
          <inkml:channelProperty channel="T" name="resolution" value="1" units="1/dev"/>
        </inkml:channelProperties>
      </inkml:inkSource>
      <inkml:timestamp xml:id="ts0" timeString="2022-02-05T00:06:46.1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16179 4207 0,'13'0'78,"1"0"-78,12 0 16,27 0-1,106-13 1,0-1 15,-106 14-31,39 0 16,-12 0-16,171 0 31,-172 0-15,-13 0-16,27 0 15,0 0 1,-27 0 0,-13 0-1,-40 0 1,53 0 15,-53 0-15,14 0-1,-14-13 17,27 13-1,-14 0-31,-13 0 16,1 0-1,25 0 16,-12 0 1,-14 0-17,0 0 48,0 0-48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560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73.35243" units="1/cm"/>
          <inkml:channelProperty channel="Y" name="resolution" value="36.64122" units="1/cm"/>
          <inkml:channelProperty channel="T" name="resolution" value="1" units="1/dev"/>
        </inkml:channelProperties>
      </inkml:inkSource>
      <inkml:timestamp xml:id="ts0" timeString="2022-02-05T00:13:03.0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10702 5689 0,'14'79'32,"-14"-39"-32,0-1 15,0 14 1,13 119 15,-13-145-15,0 26-1,0-27-15,0 67 47,0-80-31,0 40-1,0-27 1,0-13 15</inkml:trace>
  <inkml:trace contextRef="#ctx0" brushRef="#br0" timeOffset="1095.58">10517 6218 0,'13'0'94,"1"13"-79,-1 0 1,0 0-16,0 1 15,14 12 1,-14-26-16,-13 13 16,40 40-1,-1 0 32,-12-40-31,-14 1-1,0-14 142,-13-14-142,0-25-15,14 25 16,12-25 0,0-1-1,-26 14 1,0 12 15</inkml:trace>
  <inkml:trace contextRef="#ctx0" brushRef="#br0" timeOffset="2507.67">10861 6112 0,'0'0'0,"0"13"31,0 0 16,0 1 0,0-1 125,0 0-157,0 0 1,0 0-16,-13 1 31,13-1 1,-13-13-32,13 13 15,0 0 16,-14-13 1,14 14-17,-13-1 1,0 27 15,0-40-15,13 13-16,-13-13 15,13 13 17</inkml:trace>
  <inkml:trace contextRef="#ctx0" brushRef="#br0" timeOffset="12158.48">10821 6945 0,'-39'14'156,"-14"12"-140,0 0-16,0 14 0,0-27 16,0 27-1,-106 39 32,133-65-47,-27 12 16,-198 133 31,224-146-32,-65 40 1,65-53-1,14 13 1,-14 27 0,1-40-16,-14 13 15,-105 80 17,92-54-17,-53 14 1,27 27-1,-67 26 17,27-53-17,-13 26 1,-146 66 15,212-105-15,26 0-1,14-27 1,-14 27 15,27-14-15,-27 14-16,27-14 16,-53 54 30,53-67-46,13 13 0,-27 1 16,27-1 15,-13-13-15,0 14 31,13-14-32,0 0 1,-14 1 0,1-1-1,13 0 1,-13 27 31,13-27-47,0 0 15,0 0 17,-13 14-1,-1-14-15</inkml:trace>
  <inkml:trace contextRef="#ctx0" brushRef="#br0" timeOffset="18756.3">8427 8890 0,'0'26'234,"26"-12"-218,-12-1-16,-1 27 0,0-1 15,-13-25 1,40 65 31,-27-66-32,0 0-15,-13 1 16,40 39 0,26 79 15,-39-93-31,-14 1 15,40 132 17,-40-145-17,0-1 1,27 14-16,-14 26 16,-12-40-16,52 120 31,53 39 0,-53-79-15,-13 13 15,-27-93-31,-26 14 16,27 40-1,-14-41 1,27 146 15,-40-158-15,0-14-1,0 14-15,13 39 16,-13-13 0,26 39 15,-26-12-16,0 65 17,0-105-17,0-27 1,0 0 0,0 0-1,0 27 1,0-13 15,0-14-15,0 0 1015,-13 14-1015,-13-1-16,-1 0 15,1 14 1,-40 79-1,-40-26 1,26-1 0,67-78-1,-13 25 1,-54 54 15,67-53-15,-13-1-1,12-39-15,-12 53 32,13-40-17,-1-13 1,14 14-16,-26 12 31,13-13-15,13 1-1,0-1 95,0 13-95,0 1-15,0 12 16,0-12 0,0-1-16,13 27 15,13 13 1,54 27 31,-67-80-47,0 0 15,1 14-15,-1-14 0,-13 0 16,26 14 0,-26-1-1,0-12 1,0-1-16,27 66 47,-14-66-47,-13 14 15,0-14 1,0 0-16,0 1 16,0-1 77,0 0-93,-13 0 16,-14 0-16,14 1 16,-13 12-16,-1-13 15,1 1 1,-27 52 0,-119 66 15,145-106-16,-105 67 1,106-66 0,-27 25-1,0-12 1,-40 40 15,80-80-15,13 13-1,-13-13 1,13 26 156,39 1-156,14 26-16,-40-27 15,27 14-15,-13-27 16,-1 13-1,14-12 1,-14 25 0,1-12-1,12 92 17,-39-106-17,0 0-15,0 14 16,14-1-1,-14 14 17,13 0-32,-13-27 15,-40 93 17,-39-14-1,26-26-16,-13 1 1,-67 25 15,94-65-31,-14 12 16,-159 186 15,159-172-15,27 0-1,-67 66-15,1 13 16,-67 120 15,93-173-15,39-52 0,14 12-1,13-25 16,0-1-15,-13 40 15,13-40-15,0 0 0,0 0-1,0 1 1,0 12 15,0 0-31,-14-12 16,14 12-16,0-13 15,-26 80 32,26-80-31,-13 14-1,0-1-15,13 1 32,0-14-17,-14 27-15,1-1 16,0 27 31,0-66-16</inkml:trace>
  <inkml:trace contextRef="#ctx0" brushRef="#br0" timeOffset="19897">6945 16021 0,'0'13'94,"0"26"-78,14-12-16,-14 13 15,13-1-15,13 41 31,-26-41-15,13-39 187,1 0-203,12-26 16,14 13-1,-14-14-15,1 14 16,-1 0-16,1-1 16,26-25-1,-14-1 1,1 14 0,-14 12 15,-12 1-31,105-53 47,-106 53-32,13 13 1,1-13 15,13-14-15,-27 27 46</inkml:trace>
  <inkml:trace contextRef="#ctx0" brushRef="#br0" timeOffset="25543.64">7580 16087 0,'0'13'94,"-13"-13"-79,13 13 1,-13-13 0,13 13-16,-13 1 15,13-1 1,-14 0 0,14 0-1,0 0 1,-13-13-1,13 14 1,0-1 15,0 0 1,-13 27-17,13-14 16,13-26-31,27 14 47,-27-14-47,14 13 16,-14-13 0,0 0-1,0 0-15,0 0 31,40 26 16,-53-13-47,0 1 47,0-1-47,0 0 16,-66 27 15,53-27-15,-27 14-1,14-27 32,39 0 16,0 13-63,1-13 15,12 13-15,0-13 32,1 13-32,-14-13 0,0 13 15,14-13-15,39 27 47,-53-27-31,-13 13-16,13-13 15,1 0-15,-1 0 32,0 0 30,-13-13-46,0-14-1,0 14-15,13 0 16,-13 0-16,14 0 16,-14 26 77,13-13-77,-13 13-16</inkml:trace>
  <inkml:trace contextRef="#ctx0" brushRef="#br0" timeOffset="28998.62">7871 16113 0,'14'0'47,"25"-13"-47,-12 0 16,-14 13-16,13 0 15,54 0 17,-67 0-1,0 0-31,0 0 31,27 0 16,-40 13 109,0 13-140,0-12 0,0-1-1,13-13 1</inkml:trace>
  <inkml:trace contextRef="#ctx0" brushRef="#br0" timeOffset="30542.95">8374 16007 0,'-13'0'93,"0"14"-77,-1-1-16,1-13 16,0 13-1,13 0 1,-13 0 0,13 1-1,0 12 1,0-13 15,13-13-31,0 27 47,-13-14-47,27-13 16,-14 26 15,0-26-16,14 0 32,-1-13-31,-13 0-16,0-13 16,1 26-16,-14-14 15,0-25 16,0-1-15,0 27 0,0 0-16,0-1 31,-14 14 0,1 0-15,13-13 15,-13 13 0,13 13 110,0 14-125,0-1-16,13-13 15,-13 1-15,13 12 16,-13 14-1,27-27 32,-14-13-47,-13 13 32,13-13 30,1 0-46,-1 0 15,0 0 16,-13 13-32,0 14-15,26-14 16</inkml:trace>
  <inkml:trace contextRef="#ctx0" brushRef="#br0" timeOffset="31016.52">8678 16206 0,'0'0'0,"0"13"31,0 0-15,14 14-16,-1 12 31,-13-25-31,0-1 16,13-13 0</inkml:trace>
  <inkml:trace contextRef="#ctx0" brushRef="#br0" timeOffset="31579.98">8943 16206 0,'0'0'16,"0"13"-16,0 0 16,0 27-1,0-14 1,0 40 0,-27-13 15,14-39-16,0-1 17,0-13 15,13-27-16</inkml:trace>
  <inkml:trace contextRef="#ctx0" brushRef="#br0" timeOffset="32830.44">9221 15888 0,'-13'0'47,"-1"27"-32,1-27 1,0 13-16,13 13 15,-13-26 1,13 14 0,0-1-1,0 13 1,-14 1 0,14-14-16,0 13 15,0-12 32,14-14 16,-1 0-63,13-14 15,-12 14 1,-1-13-16,0 13 15,0-13 1,-13 0-16,13 0 31,1-27-15,-14 27 0,0-1-1,0-12-15,0-1 16,0 14 15,0 26 63,0 1-32,0-1-62,0 0 16,0 0-16,13 14 16,0-27-1,0 0 16,1 0 1</inkml:trace>
  <inkml:trace contextRef="#ctx0" brushRef="#br0" timeOffset="33792.06">9419 15968 0,'0'0'0,"0"-14"0,0 28 140,0 25-124,0-12-16,0 39 31,0-26-31,0-1 16,-13 1-1,0-27 1,-1 0-16,14 1 16,14-14 140,12 0-141,14 0-15,-14-27 16,1 27-16,-14-13 16,0 13-1,0 0-15,1 0 47,-28-13 47</inkml:trace>
  <inkml:trace contextRef="#ctx0" brushRef="#br0" timeOffset="34947.3">9684 15743 0,'13'0'16,"0"0"-1,0 0 17,14 26-17,-27-13 1,13 14 0,-13-1-16,0-12 15,0-1 1,-13 26-1,13-12 1,-13 39 31,13-53-47,13-13 62,0 0-46,40-13 15,-27-13-31,-12 26 32,-1-14-32,0 14 93,-13 14-93,0-1 16,0 13-16,0 14 16,0 13-1,0-40 1,0 14-16,0-1 15,-13 53 1,0-65 15,-27 39 16,14-40-31,12-13-1,-12 0-15,13 0 32,-14-13-17,1 13-15,13-14 16,-54-39 15</inkml:trace>
  <inkml:trace contextRef="#ctx0" brushRef="#br0" timeOffset="35597.89">9247 15928 0,'13'0'63,"1"0"-48,-1 0-15,0 13 16,27 0 15,-27-13-31,0 0 47,0 27-31</inkml:trace>
  <inkml:trace contextRef="#ctx0" brushRef="#br0" timeOffset="42504.2">14261 15465 0,'-26'0'15,"12"0"-15,1 26 16,-13-12-16,26-1 15,-27 0-15,14 0 16,0-13 0,0 14 46,-27 38-46,13-38-1,1 25 1,-1 1 0,14-14-1,13-12 1,66 25 15,-52-25-15,25-1-1,1 0 1,0 0 15,-1 53 16,-39-52-47,0-1 16,0 27-1,0 52 32,-13-92-31,-13 13-16,12-13 16,1 0-1,0 14 32,13-1-16,13-13-31,27 40 32,-27-27-17,27 0 1,-27 0-16,40 0 47,-40-13-32,-13-13 1,13 13 0</inkml:trace>
  <inkml:trace contextRef="#ctx0" brushRef="#br0" timeOffset="43597.43">15147 15412 0,'14'-13'16,"-1"13"-16,0 0 16,-13-13-1,13 13 16,-13 26 32,0 14-63,14-14 16,-14 14-1,0-14-15,0 27 31,0-40-15,-14 1-16,1-1 16,13 0-16,-13 14 15,0-1 17,13 0-32,79 14 46,-39-27-30,-1-13 0,-12 0-1,-14 0 17,-13 27 30,0-1-46,0 14-1,0 0-15,0 26 16,-53 53 46,40-119-62,0 0 16,-14 0-16,-52 0 31,52 0-15,-12 0-16,-27-13 16,-14-1 15</inkml:trace>
  <inkml:trace contextRef="#ctx0" brushRef="#br0" timeOffset="44347.51">14618 16060 0,'13'0'16,"1"0"-16,-1 0 16,93 0 31,-40 0-47,53 0 31,-79 0-16,-14 0-15,27 0 16,-27 0 0,-26-13-1,14 13 1,-1-13 15,-26 13 110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560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73.35243" units="1/cm"/>
          <inkml:channelProperty channel="Y" name="resolution" value="36.64122" units="1/cm"/>
          <inkml:channelProperty channel="T" name="resolution" value="1" units="1/dev"/>
        </inkml:channelProperties>
      </inkml:inkSource>
      <inkml:timestamp xml:id="ts0" timeString="2022-02-05T00:15:28.9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3426 11602 0,'14'0'62,"52"53"-62,-27 26 16,67 54 15,-13-1-15,-80-119 0,40 93-1,-53-80-15,26 41 47,-26-54 31,0 0-47</inkml:trace>
  <inkml:trace contextRef="#ctx0" brushRef="#br0" timeOffset="791.89">3519 12197 0,'0'0'0,"13"0"0,-13-13 15,13 13 1,1 0 0,12 0-1,14 13-15,-14 1 16,107 25 15,-54 1-15,-39-40 15,-14 0 16,-13-27-32,1 14 1,-1-13-16,0-1 0,-13-12 16,13 12-16,0-13 15,1 14 1,-14 0 15,0-1-31,0-13 31,13 40 1</inkml:trace>
  <inkml:trace contextRef="#ctx0" brushRef="#br0" timeOffset="7389.04">17634 11681 0,'14'0'250,"-1"0"-219,13 0-16,14-13 1,-13 13-16,-1-13 16,0 0-16,-12 13 31,-1 0-15,0 0 62,0 0-47,1 0-15,-1 0-1,-13 13 32,0 0-31,0 14-16,0-1 15,0 1-15,0-14 16,0 26-16,0 67 47,0-93-47,0 1 15,0-1 1,0 0 0</inkml:trace>
  <inkml:trace contextRef="#ctx0" brushRef="#br0" timeOffset="8634.03">18362 11549 0,'-13'0'47,"0"13"-47,-14-13 16,-13 0-1,-118 66 32,158-26-47,-27-13 16,14-1 0,13-13-16,0 40 31,0-26-16,13-1 17,1-26 30,25 0-46,-12 0-16,-1 0 15,1-26 1,12-1 0,-26 1-1,-13 13 1,0-14 0,0 14-1,0 0 1,0-1 15,27 14 110,-14 0-126,27 27 1,-14-1 0,1 1-1,-27-1 1,39 14-1,-12 0 1,-27-14-16,26 0 16,-12-26-1,-1 0 32</inkml:trace>
  <inkml:trace contextRef="#ctx0" brushRef="#br0" timeOffset="9398.61">18627 11840 0,'0'13'47,"13"-13"-47,-13 14 15,0 38 1,0 1-1,-13 106 32,13-132-31,-14-14 0</inkml:trace>
  <inkml:trace contextRef="#ctx0" brushRef="#br0" timeOffset="10393.04">18878 11576 0,'13'0'31,"0"0"-15,1 0 15,-1 13-15,0-13 15,27 0-31,-14 0 16,14 0-1,-14 0 32,-12 0-15,-14 26 124,0 40-141,0-39-15,0-14 16,-14 14 0,14-14-16</inkml:trace>
  <inkml:trace contextRef="#ctx0" brushRef="#br0" timeOffset="11684.49">19288 11245 0,'0'0'0,"13"13"0,1 13 16,12-12-16,-26 12 15,13 27 1,1-13 0,-14 105 31,0-131-47,0-1 15,0 0 1,0 0-1,0-26 95,13 13-110,-13-13 15,0-27-15,13 27 16,-13 0 0,13-27-16,0 27 15,14-14 32,-14 27-16,0 0-15,1 27 15,12-14-15,-26 0-16,40 53 47,-27-52-47,-13-1 15,0 0 1,13-13-16,-13 26 16,0 27 15,0 0-15,0-39-1,0-1 1,-40 0 31,27-13-47,-13 0 15,13 0 1,-14-13 0,-13-14-1,1 1 1,-1 13 46,27-1-46,13-12 0,-13 26-1,13-13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43AA60-7EC1-4F18-B7BD-3F73A74324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42" y="6186948"/>
            <a:ext cx="1849645" cy="6311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FE9FEA-C466-4570-B6F3-EF90A69320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0098" y="6110216"/>
            <a:ext cx="658160" cy="70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6681" y="988141"/>
            <a:ext cx="11699087" cy="4695899"/>
          </a:xfr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 sz="26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685800" indent="-274320">
              <a:buClr>
                <a:srgbClr val="FFA3A3"/>
              </a:buClr>
              <a:buSzPct val="80000"/>
              <a:buFont typeface="Wingdings 3" panose="05040102010807070707" pitchFamily="18" charset="2"/>
              <a:buChar char="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 marL="1143000" indent="-228600">
              <a:buClr>
                <a:srgbClr val="FF9797"/>
              </a:buClr>
              <a:buSzPct val="75000"/>
              <a:buFont typeface="Wingdings 3" panose="05040102010807070707" pitchFamily="18" charset="2"/>
              <a:buChar char="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287621-CCBF-4807-907B-7CA77EC1C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42" y="6186948"/>
            <a:ext cx="1849645" cy="6311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1EDAC8-15FA-40A1-9618-040ED67C01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0098" y="6110216"/>
            <a:ext cx="658160" cy="707923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EFACE60-EAFC-4BD3-B6DE-E4B904E89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8DBC613-0A47-477A-800A-5F90A6B5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8612" y="6356350"/>
            <a:ext cx="1085187" cy="365125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AA6AABC-6542-4F02-B461-D4596099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73907"/>
            <a:ext cx="11699087" cy="840494"/>
          </a:xfrm>
        </p:spPr>
        <p:txBody>
          <a:bodyPr>
            <a:normAutofit/>
          </a:bodyPr>
          <a:lstStyle>
            <a:lvl1pPr>
              <a:defRPr sz="32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3094C-DBE7-48F0-9120-878375E98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6C25-968D-4498-A3AE-ACB04AF9B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Theory and Algorithms for Formal Verification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13" Type="http://schemas.openxmlformats.org/officeDocument/2006/relationships/image" Target="../media/image480.png"/><Relationship Id="rId3" Type="http://schemas.openxmlformats.org/officeDocument/2006/relationships/image" Target="../media/image380.png"/><Relationship Id="rId7" Type="http://schemas.openxmlformats.org/officeDocument/2006/relationships/image" Target="../media/image420.png"/><Relationship Id="rId12" Type="http://schemas.openxmlformats.org/officeDocument/2006/relationships/image" Target="../media/image470.png"/><Relationship Id="rId17" Type="http://schemas.openxmlformats.org/officeDocument/2006/relationships/image" Target="../media/image520.png"/><Relationship Id="rId2" Type="http://schemas.openxmlformats.org/officeDocument/2006/relationships/image" Target="../media/image54.png"/><Relationship Id="rId16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11" Type="http://schemas.openxmlformats.org/officeDocument/2006/relationships/image" Target="../media/image460.png"/><Relationship Id="rId5" Type="http://schemas.openxmlformats.org/officeDocument/2006/relationships/image" Target="../media/image400.png"/><Relationship Id="rId15" Type="http://schemas.openxmlformats.org/officeDocument/2006/relationships/image" Target="../media/image500.png"/><Relationship Id="rId10" Type="http://schemas.openxmlformats.org/officeDocument/2006/relationships/image" Target="../media/image450.png"/><Relationship Id="rId4" Type="http://schemas.openxmlformats.org/officeDocument/2006/relationships/image" Target="../media/image390.png"/><Relationship Id="rId9" Type="http://schemas.openxmlformats.org/officeDocument/2006/relationships/image" Target="../media/image440.png"/><Relationship Id="rId14" Type="http://schemas.openxmlformats.org/officeDocument/2006/relationships/image" Target="../media/image49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72.png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18" Type="http://schemas.openxmlformats.org/officeDocument/2006/relationships/image" Target="../media/image103.png"/><Relationship Id="rId3" Type="http://schemas.openxmlformats.org/officeDocument/2006/relationships/image" Target="../media/image88.png"/><Relationship Id="rId21" Type="http://schemas.openxmlformats.org/officeDocument/2006/relationships/image" Target="../media/image106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image" Target="../media/image87.png"/><Relationship Id="rId16" Type="http://schemas.openxmlformats.org/officeDocument/2006/relationships/image" Target="../media/image101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24" Type="http://schemas.openxmlformats.org/officeDocument/2006/relationships/image" Target="../media/image109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23" Type="http://schemas.openxmlformats.org/officeDocument/2006/relationships/image" Target="../media/image108.png"/><Relationship Id="rId10" Type="http://schemas.openxmlformats.org/officeDocument/2006/relationships/image" Target="../media/image95.png"/><Relationship Id="rId19" Type="http://schemas.openxmlformats.org/officeDocument/2006/relationships/image" Target="../media/image104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Relationship Id="rId22" Type="http://schemas.openxmlformats.org/officeDocument/2006/relationships/image" Target="../media/image10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19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" Type="http://schemas.openxmlformats.org/officeDocument/2006/relationships/image" Target="../media/image110.png"/><Relationship Id="rId16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7.png"/><Relationship Id="rId5" Type="http://schemas.openxmlformats.org/officeDocument/2006/relationships/image" Target="../media/image113.png"/><Relationship Id="rId15" Type="http://schemas.openxmlformats.org/officeDocument/2006/relationships/image" Target="../media/image121.png"/><Relationship Id="rId10" Type="http://schemas.openxmlformats.org/officeDocument/2006/relationships/image" Target="../media/image90.png"/><Relationship Id="rId4" Type="http://schemas.openxmlformats.org/officeDocument/2006/relationships/image" Target="../media/image112.png"/><Relationship Id="rId9" Type="http://schemas.openxmlformats.org/officeDocument/2006/relationships/image" Target="../media/image116.png"/><Relationship Id="rId14" Type="http://schemas.openxmlformats.org/officeDocument/2006/relationships/image" Target="../media/image12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4.png"/><Relationship Id="rId18" Type="http://schemas.openxmlformats.org/officeDocument/2006/relationships/image" Target="../media/image139.png"/><Relationship Id="rId3" Type="http://schemas.openxmlformats.org/officeDocument/2006/relationships/image" Target="../media/image125.png"/><Relationship Id="rId21" Type="http://schemas.openxmlformats.org/officeDocument/2006/relationships/image" Target="../media/image142.png"/><Relationship Id="rId7" Type="http://schemas.openxmlformats.org/officeDocument/2006/relationships/image" Target="../media/image129.png"/><Relationship Id="rId12" Type="http://schemas.openxmlformats.org/officeDocument/2006/relationships/image" Target="../media/image119.png"/><Relationship Id="rId17" Type="http://schemas.openxmlformats.org/officeDocument/2006/relationships/image" Target="../media/image138.png"/><Relationship Id="rId2" Type="http://schemas.openxmlformats.org/officeDocument/2006/relationships/image" Target="../media/image124.png"/><Relationship Id="rId16" Type="http://schemas.openxmlformats.org/officeDocument/2006/relationships/image" Target="../media/image137.png"/><Relationship Id="rId20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5" Type="http://schemas.openxmlformats.org/officeDocument/2006/relationships/image" Target="../media/image136.png"/><Relationship Id="rId10" Type="http://schemas.openxmlformats.org/officeDocument/2006/relationships/image" Target="../media/image132.png"/><Relationship Id="rId19" Type="http://schemas.openxmlformats.org/officeDocument/2006/relationships/image" Target="../media/image140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Relationship Id="rId14" Type="http://schemas.openxmlformats.org/officeDocument/2006/relationships/image" Target="../media/image13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4.png"/><Relationship Id="rId18" Type="http://schemas.openxmlformats.org/officeDocument/2006/relationships/image" Target="../media/image139.png"/><Relationship Id="rId3" Type="http://schemas.openxmlformats.org/officeDocument/2006/relationships/image" Target="../media/image125.png"/><Relationship Id="rId21" Type="http://schemas.openxmlformats.org/officeDocument/2006/relationships/image" Target="../media/image142.png"/><Relationship Id="rId7" Type="http://schemas.openxmlformats.org/officeDocument/2006/relationships/image" Target="../media/image129.png"/><Relationship Id="rId12" Type="http://schemas.openxmlformats.org/officeDocument/2006/relationships/image" Target="../media/image119.png"/><Relationship Id="rId17" Type="http://schemas.openxmlformats.org/officeDocument/2006/relationships/image" Target="../media/image138.png"/><Relationship Id="rId2" Type="http://schemas.openxmlformats.org/officeDocument/2006/relationships/image" Target="../media/image124.png"/><Relationship Id="rId16" Type="http://schemas.openxmlformats.org/officeDocument/2006/relationships/image" Target="../media/image137.png"/><Relationship Id="rId20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5" Type="http://schemas.openxmlformats.org/officeDocument/2006/relationships/image" Target="../media/image136.png"/><Relationship Id="rId10" Type="http://schemas.openxmlformats.org/officeDocument/2006/relationships/image" Target="../media/image132.png"/><Relationship Id="rId19" Type="http://schemas.openxmlformats.org/officeDocument/2006/relationships/image" Target="../media/image140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Relationship Id="rId14" Type="http://schemas.openxmlformats.org/officeDocument/2006/relationships/image" Target="../media/image13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7.png"/><Relationship Id="rId7" Type="http://schemas.openxmlformats.org/officeDocument/2006/relationships/image" Target="../media/image146.png"/><Relationship Id="rId12" Type="http://schemas.openxmlformats.org/officeDocument/2006/relationships/image" Target="../media/image150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11" Type="http://schemas.openxmlformats.org/officeDocument/2006/relationships/image" Target="../media/image149.png"/><Relationship Id="rId5" Type="http://schemas.openxmlformats.org/officeDocument/2006/relationships/image" Target="../media/image120.png"/><Relationship Id="rId10" Type="http://schemas.openxmlformats.org/officeDocument/2006/relationships/image" Target="../media/image148.png"/><Relationship Id="rId4" Type="http://schemas.openxmlformats.org/officeDocument/2006/relationships/image" Target="../media/image144.png"/><Relationship Id="rId9" Type="http://schemas.openxmlformats.org/officeDocument/2006/relationships/image" Target="../media/image14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70.png"/><Relationship Id="rId18" Type="http://schemas.openxmlformats.org/officeDocument/2006/relationships/image" Target="../media/image175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17" Type="http://schemas.openxmlformats.org/officeDocument/2006/relationships/image" Target="../media/image174.png"/><Relationship Id="rId2" Type="http://schemas.openxmlformats.org/officeDocument/2006/relationships/image" Target="../media/image159.png"/><Relationship Id="rId16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5" Type="http://schemas.openxmlformats.org/officeDocument/2006/relationships/image" Target="../media/image162.png"/><Relationship Id="rId15" Type="http://schemas.openxmlformats.org/officeDocument/2006/relationships/image" Target="../media/image172.png"/><Relationship Id="rId10" Type="http://schemas.openxmlformats.org/officeDocument/2006/relationships/image" Target="../media/image167.png"/><Relationship Id="rId19" Type="http://schemas.openxmlformats.org/officeDocument/2006/relationships/image" Target="../media/image176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Relationship Id="rId14" Type="http://schemas.openxmlformats.org/officeDocument/2006/relationships/image" Target="../media/image17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13" Type="http://schemas.openxmlformats.org/officeDocument/2006/relationships/image" Target="../media/image201.png"/><Relationship Id="rId18" Type="http://schemas.openxmlformats.org/officeDocument/2006/relationships/image" Target="../media/image206.png"/><Relationship Id="rId3" Type="http://schemas.openxmlformats.org/officeDocument/2006/relationships/image" Target="../media/image191.png"/><Relationship Id="rId7" Type="http://schemas.openxmlformats.org/officeDocument/2006/relationships/image" Target="../media/image195.png"/><Relationship Id="rId12" Type="http://schemas.openxmlformats.org/officeDocument/2006/relationships/image" Target="../media/image200.png"/><Relationship Id="rId17" Type="http://schemas.openxmlformats.org/officeDocument/2006/relationships/image" Target="../media/image205.png"/><Relationship Id="rId2" Type="http://schemas.openxmlformats.org/officeDocument/2006/relationships/image" Target="../media/image190.png"/><Relationship Id="rId16" Type="http://schemas.openxmlformats.org/officeDocument/2006/relationships/image" Target="../media/image204.png"/><Relationship Id="rId20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11" Type="http://schemas.openxmlformats.org/officeDocument/2006/relationships/image" Target="../media/image199.png"/><Relationship Id="rId5" Type="http://schemas.openxmlformats.org/officeDocument/2006/relationships/image" Target="../media/image193.png"/><Relationship Id="rId15" Type="http://schemas.openxmlformats.org/officeDocument/2006/relationships/image" Target="../media/image203.png"/><Relationship Id="rId10" Type="http://schemas.openxmlformats.org/officeDocument/2006/relationships/image" Target="../media/image198.png"/><Relationship Id="rId19" Type="http://schemas.openxmlformats.org/officeDocument/2006/relationships/image" Target="../media/image207.png"/><Relationship Id="rId4" Type="http://schemas.openxmlformats.org/officeDocument/2006/relationships/image" Target="../media/image192.png"/><Relationship Id="rId9" Type="http://schemas.openxmlformats.org/officeDocument/2006/relationships/image" Target="../media/image197.png"/><Relationship Id="rId14" Type="http://schemas.openxmlformats.org/officeDocument/2006/relationships/image" Target="../media/image20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13" Type="http://schemas.openxmlformats.org/officeDocument/2006/relationships/image" Target="../media/image222.png"/><Relationship Id="rId3" Type="http://schemas.openxmlformats.org/officeDocument/2006/relationships/image" Target="../media/image212.png"/><Relationship Id="rId7" Type="http://schemas.openxmlformats.org/officeDocument/2006/relationships/image" Target="../media/image216.png"/><Relationship Id="rId12" Type="http://schemas.openxmlformats.org/officeDocument/2006/relationships/image" Target="../media/image221.png"/><Relationship Id="rId2" Type="http://schemas.openxmlformats.org/officeDocument/2006/relationships/image" Target="../media/image211.png"/><Relationship Id="rId16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5.png"/><Relationship Id="rId11" Type="http://schemas.openxmlformats.org/officeDocument/2006/relationships/image" Target="../media/image220.png"/><Relationship Id="rId5" Type="http://schemas.openxmlformats.org/officeDocument/2006/relationships/image" Target="../media/image214.png"/><Relationship Id="rId15" Type="http://schemas.openxmlformats.org/officeDocument/2006/relationships/image" Target="../media/image224.png"/><Relationship Id="rId10" Type="http://schemas.openxmlformats.org/officeDocument/2006/relationships/image" Target="../media/image219.png"/><Relationship Id="rId4" Type="http://schemas.openxmlformats.org/officeDocument/2006/relationships/image" Target="../media/image213.png"/><Relationship Id="rId9" Type="http://schemas.openxmlformats.org/officeDocument/2006/relationships/image" Target="../media/image218.png"/><Relationship Id="rId14" Type="http://schemas.openxmlformats.org/officeDocument/2006/relationships/image" Target="../media/image22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13" Type="http://schemas.openxmlformats.org/officeDocument/2006/relationships/image" Target="../media/image229.png"/><Relationship Id="rId3" Type="http://schemas.openxmlformats.org/officeDocument/2006/relationships/image" Target="../media/image212.png"/><Relationship Id="rId7" Type="http://schemas.openxmlformats.org/officeDocument/2006/relationships/image" Target="../media/image216.png"/><Relationship Id="rId12" Type="http://schemas.openxmlformats.org/officeDocument/2006/relationships/image" Target="../media/image221.png"/><Relationship Id="rId2" Type="http://schemas.openxmlformats.org/officeDocument/2006/relationships/image" Target="../media/image211.png"/><Relationship Id="rId16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5.png"/><Relationship Id="rId11" Type="http://schemas.openxmlformats.org/officeDocument/2006/relationships/image" Target="../media/image228.png"/><Relationship Id="rId5" Type="http://schemas.openxmlformats.org/officeDocument/2006/relationships/image" Target="../media/image214.png"/><Relationship Id="rId15" Type="http://schemas.openxmlformats.org/officeDocument/2006/relationships/image" Target="../media/image231.png"/><Relationship Id="rId10" Type="http://schemas.openxmlformats.org/officeDocument/2006/relationships/image" Target="../media/image227.png"/><Relationship Id="rId4" Type="http://schemas.openxmlformats.org/officeDocument/2006/relationships/image" Target="../media/image213.png"/><Relationship Id="rId9" Type="http://schemas.openxmlformats.org/officeDocument/2006/relationships/image" Target="../media/image226.png"/><Relationship Id="rId14" Type="http://schemas.openxmlformats.org/officeDocument/2006/relationships/image" Target="../media/image2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9.e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45.png"/><Relationship Id="rId7" Type="http://schemas.openxmlformats.org/officeDocument/2006/relationships/image" Target="../media/image249.png"/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8.png"/><Relationship Id="rId11" Type="http://schemas.openxmlformats.org/officeDocument/2006/relationships/image" Target="../media/image252.emf"/><Relationship Id="rId5" Type="http://schemas.openxmlformats.org/officeDocument/2006/relationships/image" Target="../media/image247.png"/><Relationship Id="rId10" Type="http://schemas.openxmlformats.org/officeDocument/2006/relationships/customXml" Target="../ink/ink4.xml"/><Relationship Id="rId4" Type="http://schemas.openxmlformats.org/officeDocument/2006/relationships/image" Target="../media/image246.png"/><Relationship Id="rId9" Type="http://schemas.openxmlformats.org/officeDocument/2006/relationships/image" Target="../media/image251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png"/><Relationship Id="rId13" Type="http://schemas.openxmlformats.org/officeDocument/2006/relationships/image" Target="../media/image263.png"/><Relationship Id="rId3" Type="http://schemas.openxmlformats.org/officeDocument/2006/relationships/image" Target="../media/image187.png"/><Relationship Id="rId7" Type="http://schemas.openxmlformats.org/officeDocument/2006/relationships/image" Target="../media/image257.png"/><Relationship Id="rId12" Type="http://schemas.openxmlformats.org/officeDocument/2006/relationships/image" Target="../media/image26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5.emf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56.png"/><Relationship Id="rId11" Type="http://schemas.openxmlformats.org/officeDocument/2006/relationships/image" Target="../media/image261.png"/><Relationship Id="rId5" Type="http://schemas.openxmlformats.org/officeDocument/2006/relationships/image" Target="../media/image255.png"/><Relationship Id="rId15" Type="http://schemas.openxmlformats.org/officeDocument/2006/relationships/customXml" Target="../ink/ink5.xml"/><Relationship Id="rId10" Type="http://schemas.openxmlformats.org/officeDocument/2006/relationships/image" Target="../media/image260.png"/><Relationship Id="rId4" Type="http://schemas.openxmlformats.org/officeDocument/2006/relationships/image" Target="../media/image254.png"/><Relationship Id="rId9" Type="http://schemas.openxmlformats.org/officeDocument/2006/relationships/image" Target="../media/image259.png"/><Relationship Id="rId14" Type="http://schemas.openxmlformats.org/officeDocument/2006/relationships/image" Target="../media/image264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png"/><Relationship Id="rId2" Type="http://schemas.openxmlformats.org/officeDocument/2006/relationships/image" Target="../media/image2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7" Type="http://schemas.openxmlformats.org/officeDocument/2006/relationships/image" Target="../media/image275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4.png"/><Relationship Id="rId5" Type="http://schemas.openxmlformats.org/officeDocument/2006/relationships/image" Target="../media/image273.png"/><Relationship Id="rId4" Type="http://schemas.openxmlformats.org/officeDocument/2006/relationships/image" Target="../media/image272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svg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9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image" Target="../media/image305.png"/><Relationship Id="rId3" Type="http://schemas.openxmlformats.org/officeDocument/2006/relationships/image" Target="../media/image295.png"/><Relationship Id="rId7" Type="http://schemas.openxmlformats.org/officeDocument/2006/relationships/image" Target="../media/image299.png"/><Relationship Id="rId12" Type="http://schemas.openxmlformats.org/officeDocument/2006/relationships/image" Target="../media/image304.png"/><Relationship Id="rId17" Type="http://schemas.openxmlformats.org/officeDocument/2006/relationships/image" Target="../media/image309.png"/><Relationship Id="rId2" Type="http://schemas.openxmlformats.org/officeDocument/2006/relationships/image" Target="../media/image294.png"/><Relationship Id="rId16" Type="http://schemas.openxmlformats.org/officeDocument/2006/relationships/image" Target="../media/image3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8.png"/><Relationship Id="rId11" Type="http://schemas.openxmlformats.org/officeDocument/2006/relationships/image" Target="../media/image303.png"/><Relationship Id="rId5" Type="http://schemas.openxmlformats.org/officeDocument/2006/relationships/image" Target="../media/image297.png"/><Relationship Id="rId15" Type="http://schemas.openxmlformats.org/officeDocument/2006/relationships/image" Target="../media/image307.png"/><Relationship Id="rId10" Type="http://schemas.openxmlformats.org/officeDocument/2006/relationships/image" Target="../media/image302.png"/><Relationship Id="rId4" Type="http://schemas.openxmlformats.org/officeDocument/2006/relationships/image" Target="../media/image296.png"/><Relationship Id="rId9" Type="http://schemas.openxmlformats.org/officeDocument/2006/relationships/image" Target="../media/image301.png"/><Relationship Id="rId14" Type="http://schemas.openxmlformats.org/officeDocument/2006/relationships/image" Target="../media/image306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4.png"/><Relationship Id="rId13" Type="http://schemas.openxmlformats.org/officeDocument/2006/relationships/image" Target="../media/image319.png"/><Relationship Id="rId3" Type="http://schemas.openxmlformats.org/officeDocument/2006/relationships/image" Target="../media/image311.png"/><Relationship Id="rId7" Type="http://schemas.openxmlformats.org/officeDocument/2006/relationships/image" Target="../media/image313.png"/><Relationship Id="rId12" Type="http://schemas.openxmlformats.org/officeDocument/2006/relationships/image" Target="../media/image318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4.png"/><Relationship Id="rId11" Type="http://schemas.openxmlformats.org/officeDocument/2006/relationships/image" Target="../media/image317.png"/><Relationship Id="rId5" Type="http://schemas.openxmlformats.org/officeDocument/2006/relationships/image" Target="../media/image303.png"/><Relationship Id="rId10" Type="http://schemas.openxmlformats.org/officeDocument/2006/relationships/image" Target="../media/image316.png"/><Relationship Id="rId4" Type="http://schemas.openxmlformats.org/officeDocument/2006/relationships/image" Target="../media/image312.png"/><Relationship Id="rId9" Type="http://schemas.openxmlformats.org/officeDocument/2006/relationships/image" Target="../media/image315.png"/><Relationship Id="rId14" Type="http://schemas.openxmlformats.org/officeDocument/2006/relationships/image" Target="../media/image320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13" Type="http://schemas.openxmlformats.org/officeDocument/2006/relationships/image" Target="../media/image330.png"/><Relationship Id="rId18" Type="http://schemas.openxmlformats.org/officeDocument/2006/relationships/image" Target="../media/image335.png"/><Relationship Id="rId3" Type="http://schemas.openxmlformats.org/officeDocument/2006/relationships/image" Target="../media/image310.png"/><Relationship Id="rId7" Type="http://schemas.openxmlformats.org/officeDocument/2006/relationships/image" Target="../media/image304.png"/><Relationship Id="rId12" Type="http://schemas.openxmlformats.org/officeDocument/2006/relationships/image" Target="../media/image329.png"/><Relationship Id="rId17" Type="http://schemas.openxmlformats.org/officeDocument/2006/relationships/image" Target="../media/image334.png"/><Relationship Id="rId2" Type="http://schemas.openxmlformats.org/officeDocument/2006/relationships/image" Target="../media/image321.png"/><Relationship Id="rId16" Type="http://schemas.openxmlformats.org/officeDocument/2006/relationships/image" Target="../media/image3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4.png"/><Relationship Id="rId11" Type="http://schemas.openxmlformats.org/officeDocument/2006/relationships/image" Target="../media/image328.png"/><Relationship Id="rId5" Type="http://schemas.openxmlformats.org/officeDocument/2006/relationships/image" Target="../media/image323.png"/><Relationship Id="rId15" Type="http://schemas.openxmlformats.org/officeDocument/2006/relationships/image" Target="../media/image332.png"/><Relationship Id="rId10" Type="http://schemas.openxmlformats.org/officeDocument/2006/relationships/image" Target="../media/image327.png"/><Relationship Id="rId4" Type="http://schemas.openxmlformats.org/officeDocument/2006/relationships/image" Target="../media/image322.png"/><Relationship Id="rId9" Type="http://schemas.openxmlformats.org/officeDocument/2006/relationships/image" Target="../media/image326.png"/><Relationship Id="rId14" Type="http://schemas.openxmlformats.org/officeDocument/2006/relationships/image" Target="../media/image331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7.png"/><Relationship Id="rId2" Type="http://schemas.openxmlformats.org/officeDocument/2006/relationships/image" Target="../media/image33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5.png"/><Relationship Id="rId13" Type="http://schemas.openxmlformats.org/officeDocument/2006/relationships/image" Target="../media/image350.png"/><Relationship Id="rId18" Type="http://schemas.openxmlformats.org/officeDocument/2006/relationships/image" Target="../media/image355.png"/><Relationship Id="rId3" Type="http://schemas.openxmlformats.org/officeDocument/2006/relationships/image" Target="../media/image340.png"/><Relationship Id="rId7" Type="http://schemas.openxmlformats.org/officeDocument/2006/relationships/image" Target="../media/image344.png"/><Relationship Id="rId12" Type="http://schemas.openxmlformats.org/officeDocument/2006/relationships/image" Target="../media/image349.png"/><Relationship Id="rId17" Type="http://schemas.openxmlformats.org/officeDocument/2006/relationships/image" Target="../media/image354.png"/><Relationship Id="rId2" Type="http://schemas.openxmlformats.org/officeDocument/2006/relationships/image" Target="../media/image339.png"/><Relationship Id="rId16" Type="http://schemas.openxmlformats.org/officeDocument/2006/relationships/image" Target="../media/image353.png"/><Relationship Id="rId20" Type="http://schemas.openxmlformats.org/officeDocument/2006/relationships/image" Target="../media/image3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3.png"/><Relationship Id="rId11" Type="http://schemas.openxmlformats.org/officeDocument/2006/relationships/image" Target="../media/image348.png"/><Relationship Id="rId5" Type="http://schemas.openxmlformats.org/officeDocument/2006/relationships/image" Target="../media/image342.png"/><Relationship Id="rId15" Type="http://schemas.openxmlformats.org/officeDocument/2006/relationships/image" Target="../media/image352.png"/><Relationship Id="rId10" Type="http://schemas.openxmlformats.org/officeDocument/2006/relationships/image" Target="../media/image347.png"/><Relationship Id="rId19" Type="http://schemas.openxmlformats.org/officeDocument/2006/relationships/image" Target="../media/image356.png"/><Relationship Id="rId4" Type="http://schemas.openxmlformats.org/officeDocument/2006/relationships/image" Target="../media/image341.png"/><Relationship Id="rId9" Type="http://schemas.openxmlformats.org/officeDocument/2006/relationships/image" Target="../media/image346.png"/><Relationship Id="rId14" Type="http://schemas.openxmlformats.org/officeDocument/2006/relationships/image" Target="../media/image351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5.png"/><Relationship Id="rId13" Type="http://schemas.openxmlformats.org/officeDocument/2006/relationships/image" Target="../media/image350.png"/><Relationship Id="rId18" Type="http://schemas.openxmlformats.org/officeDocument/2006/relationships/image" Target="../media/image355.png"/><Relationship Id="rId3" Type="http://schemas.openxmlformats.org/officeDocument/2006/relationships/image" Target="../media/image340.png"/><Relationship Id="rId7" Type="http://schemas.openxmlformats.org/officeDocument/2006/relationships/image" Target="../media/image344.png"/><Relationship Id="rId12" Type="http://schemas.openxmlformats.org/officeDocument/2006/relationships/image" Target="../media/image349.png"/><Relationship Id="rId17" Type="http://schemas.openxmlformats.org/officeDocument/2006/relationships/image" Target="../media/image354.png"/><Relationship Id="rId2" Type="http://schemas.openxmlformats.org/officeDocument/2006/relationships/image" Target="../media/image339.png"/><Relationship Id="rId16" Type="http://schemas.openxmlformats.org/officeDocument/2006/relationships/image" Target="../media/image353.png"/><Relationship Id="rId20" Type="http://schemas.openxmlformats.org/officeDocument/2006/relationships/image" Target="../media/image3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3.png"/><Relationship Id="rId11" Type="http://schemas.openxmlformats.org/officeDocument/2006/relationships/image" Target="../media/image348.png"/><Relationship Id="rId5" Type="http://schemas.openxmlformats.org/officeDocument/2006/relationships/image" Target="../media/image342.png"/><Relationship Id="rId15" Type="http://schemas.openxmlformats.org/officeDocument/2006/relationships/image" Target="../media/image352.png"/><Relationship Id="rId10" Type="http://schemas.openxmlformats.org/officeDocument/2006/relationships/image" Target="../media/image347.png"/><Relationship Id="rId19" Type="http://schemas.openxmlformats.org/officeDocument/2006/relationships/image" Target="../media/image356.png"/><Relationship Id="rId4" Type="http://schemas.openxmlformats.org/officeDocument/2006/relationships/image" Target="../media/image341.png"/><Relationship Id="rId9" Type="http://schemas.openxmlformats.org/officeDocument/2006/relationships/image" Target="../media/image346.png"/><Relationship Id="rId14" Type="http://schemas.openxmlformats.org/officeDocument/2006/relationships/image" Target="../media/image3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emf"/><Relationship Id="rId4" Type="http://schemas.openxmlformats.org/officeDocument/2006/relationships/image" Target="../media/image8.png"/><Relationship Id="rId9" Type="http://schemas.openxmlformats.org/officeDocument/2006/relationships/customXml" Target="../ink/ink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13" Type="http://schemas.openxmlformats.org/officeDocument/2006/relationships/image" Target="../media/image306.png"/><Relationship Id="rId3" Type="http://schemas.openxmlformats.org/officeDocument/2006/relationships/image" Target="../media/image296.png"/><Relationship Id="rId7" Type="http://schemas.openxmlformats.org/officeDocument/2006/relationships/image" Target="../media/image300.png"/><Relationship Id="rId12" Type="http://schemas.openxmlformats.org/officeDocument/2006/relationships/image" Target="../media/image305.png"/><Relationship Id="rId17" Type="http://schemas.openxmlformats.org/officeDocument/2006/relationships/image" Target="../media/image363.png"/><Relationship Id="rId2" Type="http://schemas.openxmlformats.org/officeDocument/2006/relationships/image" Target="../media/image361.png"/><Relationship Id="rId16" Type="http://schemas.openxmlformats.org/officeDocument/2006/relationships/image" Target="../media/image3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9.png"/><Relationship Id="rId11" Type="http://schemas.openxmlformats.org/officeDocument/2006/relationships/image" Target="../media/image304.png"/><Relationship Id="rId5" Type="http://schemas.openxmlformats.org/officeDocument/2006/relationships/image" Target="../media/image298.png"/><Relationship Id="rId15" Type="http://schemas.openxmlformats.org/officeDocument/2006/relationships/image" Target="../media/image308.png"/><Relationship Id="rId10" Type="http://schemas.openxmlformats.org/officeDocument/2006/relationships/image" Target="../media/image303.png"/><Relationship Id="rId4" Type="http://schemas.openxmlformats.org/officeDocument/2006/relationships/image" Target="../media/image297.png"/><Relationship Id="rId9" Type="http://schemas.openxmlformats.org/officeDocument/2006/relationships/image" Target="../media/image302.png"/><Relationship Id="rId14" Type="http://schemas.openxmlformats.org/officeDocument/2006/relationships/image" Target="../media/image307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1.png"/><Relationship Id="rId3" Type="http://schemas.openxmlformats.org/officeDocument/2006/relationships/image" Target="../media/image366.png"/><Relationship Id="rId7" Type="http://schemas.openxmlformats.org/officeDocument/2006/relationships/image" Target="../media/image370.png"/><Relationship Id="rId2" Type="http://schemas.openxmlformats.org/officeDocument/2006/relationships/image" Target="../media/image3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9.png"/><Relationship Id="rId5" Type="http://schemas.openxmlformats.org/officeDocument/2006/relationships/image" Target="../media/image368.png"/><Relationship Id="rId4" Type="http://schemas.openxmlformats.org/officeDocument/2006/relationships/image" Target="../media/image367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Theory and Algorithms for Formal Verification</a:t>
            </a:r>
            <a:b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Labelled Transition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42" y="4118516"/>
            <a:ext cx="10222706" cy="1124415"/>
          </a:xfrm>
        </p:spPr>
        <p:txBody>
          <a:bodyPr>
            <a:normAutofit/>
          </a:bodyPr>
          <a:lstStyle/>
          <a:p>
            <a:r>
              <a:rPr lang="en-US" dirty="0"/>
              <a:t>Spring 2024: CSCI 699</a:t>
            </a:r>
          </a:p>
          <a:p>
            <a:r>
              <a:rPr lang="en-US" dirty="0"/>
              <a:t>Instructor: Jyo Deshmukh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DC2191D-F2B6-44DD-8B6F-0088295C9E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𝐴𝑐𝑡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→,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r>
                  <a:rPr lang="en-US" dirty="0"/>
                  <a:t> is called action-deterministic if:</a:t>
                </a:r>
              </a:p>
              <a:p>
                <a:pPr marL="86868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b="0" dirty="0"/>
              </a:p>
              <a:p>
                <a:pPr marL="86868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𝐴𝑐𝑡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𝑃𝑜𝑠𝑡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:pPr marL="411480" lvl="1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r>
                  <a:rPr lang="en-US" dirty="0"/>
                  <a:t> is called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deterministic if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 (Number of initial states labeled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at most 1)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𝑃𝑜𝑠𝑡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∣ </m:t>
                            </m:r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( Number of successors with the same atomic proposition label is at most 1)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DC2191D-F2B6-44DD-8B6F-0088295C9E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1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00E38E3-FAC9-45D0-B6DD-84CAB72C6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Deterministic Transition System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3F919-79CC-42C2-8812-DD11C067C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F497F-AEAA-484A-AF38-BA1A51552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73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F8AAAE4-506F-401B-9447-37586FB03F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Finite execution fragment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groupCh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Infinite execution fragment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groupCh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r>
                  <a:rPr lang="en-US" dirty="0"/>
                  <a:t>Initial execution fragment: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We are restricting ourselves to LTS that do not have terminal or deadlock states, i.e.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,∃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𝐴𝑐𝑡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𝑃𝑜𝑠𝑡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For such LTSs,</a:t>
                </a:r>
                <a:r>
                  <a:rPr lang="en-US" i="1" dirty="0"/>
                  <a:t> execution of LTS</a:t>
                </a:r>
                <a:r>
                  <a:rPr lang="en-US" dirty="0"/>
                  <a:t> = initial infinite execution fragment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F8AAAE4-506F-401B-9447-37586FB03F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770D5D7-77EC-4C19-B3C8-8F2CA7710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Executions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31632-23D5-44E4-9480-0DA6C1535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0A1B8-CC97-426C-A7DE-1F80F18A9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226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D351C00-6CEC-447E-9C05-6113A24DB8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2835" y="988141"/>
                <a:ext cx="7852933" cy="522188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𝑖𝑐𝑘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𝑜𝑣𝑒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𝑙𝑡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𝑝𝑖𝑐𝑘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𝑚𝑜𝑣𝑒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𝑟𝑡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h𝑜𝑤𝑑𝑦</m:t>
                        </m:r>
                      </m:e>
                    </m:groupChr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𝑝𝑖𝑐𝑘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𝑡𝑎𝑦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𝑠𝑡𝑎𝑦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𝑚𝑜𝑣𝑒</m:t>
                        </m:r>
                      </m:e>
                    </m:groupCh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…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𝑖𝑐𝑘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𝑜𝑣𝑒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h𝑒𝑦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𝑝𝑖𝑐𝑘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𝑚𝑜𝑣𝑒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𝑙𝑡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h𝑖</m:t>
                        </m:r>
                      </m:e>
                    </m:groupChr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𝑝𝑖𝑐𝑘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𝑚𝑜𝑣𝑒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𝑢𝑝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h𝑒𝑙𝑙𝑜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𝑡𝑎𝑦</m:t>
                        </m:r>
                      </m:e>
                    </m:groupCh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…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𝑚𝑜𝑣𝑒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𝑙𝑡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h𝑖</m:t>
                        </m:r>
                      </m:e>
                    </m:groupChr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𝑝𝑖𝑐𝑘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𝑚𝑜𝑣𝑒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𝑢𝑝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h𝑒𝑙𝑙𝑜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𝑡𝑎𝑦</m:t>
                        </m:r>
                      </m:e>
                    </m:groupCh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…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′: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𝑚𝑜𝑣𝑒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𝑙𝑡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h𝑖</m:t>
                        </m:r>
                      </m:e>
                    </m:groupChr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𝑝𝑖𝑐𝑘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𝑚𝑜𝑣𝑒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𝑢𝑝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h𝑒𝑙𝑙𝑜</m:t>
                        </m:r>
                      </m:e>
                    </m:groupCh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′′: 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𝑖𝑐𝑘</m:t>
                          </m:r>
                        </m:e>
                      </m:groupCh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𝑜𝑣𝑒</m:t>
                          </m:r>
                        </m:e>
                      </m:groupCh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𝑑𝑛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h𝑒𝑦</m:t>
                          </m:r>
                        </m:e>
                      </m:groupCh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𝑝𝑖𝑐𝑘</m:t>
                          </m:r>
                        </m:e>
                      </m:groupCh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 are initial, infinite execution fragments, i.e., executions of LTS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1800" dirty="0"/>
                  <a:t> is an infinite execution fragment, but not initial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/>
                  <a:t> is a finite execution fragment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1800" dirty="0"/>
                  <a:t> is a finite initial execution fragment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D351C00-6CEC-447E-9C05-6113A24DB8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2835" y="988141"/>
                <a:ext cx="7852933" cy="5221885"/>
              </a:xfrm>
              <a:blipFill>
                <a:blip r:embed="rId2"/>
                <a:stretch>
                  <a:fillRect l="-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840030F-F75B-49D4-9BD8-3EF1402AF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Execution example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93EC6F1-58C3-4A88-ACB4-8464B9577BA4}"/>
              </a:ext>
            </a:extLst>
          </p:cNvPr>
          <p:cNvGrpSpPr/>
          <p:nvPr/>
        </p:nvGrpSpPr>
        <p:grpSpPr>
          <a:xfrm>
            <a:off x="426290" y="1592966"/>
            <a:ext cx="3145190" cy="2471159"/>
            <a:chOff x="4175988" y="1231153"/>
            <a:chExt cx="3145190" cy="24711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FA94AD2A-11FA-4E19-96DA-8992BF0544DB}"/>
                    </a:ext>
                  </a:extLst>
                </p:cNvPr>
                <p:cNvSpPr/>
                <p:nvPr/>
              </p:nvSpPr>
              <p:spPr>
                <a:xfrm>
                  <a:off x="5492376" y="1231153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FA94AD2A-11FA-4E19-96DA-8992BF0544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2376" y="1231153"/>
                  <a:ext cx="502024" cy="513976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80EF582-E651-45AD-865F-E9E3D7EEE141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>
              <a:off x="4966447" y="1488141"/>
              <a:ext cx="52592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3E17808-76DD-40E7-B17C-B06ACF63DFF1}"/>
                </a:ext>
              </a:extLst>
            </p:cNvPr>
            <p:cNvCxnSpPr>
              <a:cxnSpLocks/>
              <a:stCxn id="6" idx="4"/>
              <a:endCxn id="9" idx="0"/>
            </p:cNvCxnSpPr>
            <p:nvPr/>
          </p:nvCxnSpPr>
          <p:spPr>
            <a:xfrm flipH="1">
              <a:off x="5740536" y="1745129"/>
              <a:ext cx="2852" cy="4788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64F7D56B-D2D1-4124-8329-73E0E5C2E766}"/>
                    </a:ext>
                  </a:extLst>
                </p:cNvPr>
                <p:cNvSpPr/>
                <p:nvPr/>
              </p:nvSpPr>
              <p:spPr>
                <a:xfrm>
                  <a:off x="5489524" y="2224018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64F7D56B-D2D1-4124-8329-73E0E5C2E7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9524" y="2224018"/>
                  <a:ext cx="502024" cy="513976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52A7555-E7E5-4EAC-B599-C7B82C6136B8}"/>
                </a:ext>
              </a:extLst>
            </p:cNvPr>
            <p:cNvCxnSpPr>
              <a:cxnSpLocks/>
              <a:stCxn id="9" idx="6"/>
              <a:endCxn id="11" idx="2"/>
            </p:cNvCxnSpPr>
            <p:nvPr/>
          </p:nvCxnSpPr>
          <p:spPr>
            <a:xfrm>
              <a:off x="5991548" y="2481006"/>
              <a:ext cx="8276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0036159D-0FE8-48C5-A240-92B5873DCA5D}"/>
                    </a:ext>
                  </a:extLst>
                </p:cNvPr>
                <p:cNvSpPr/>
                <p:nvPr/>
              </p:nvSpPr>
              <p:spPr>
                <a:xfrm>
                  <a:off x="6819154" y="2224018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0036159D-0FE8-48C5-A240-92B5873DCA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9154" y="2224018"/>
                  <a:ext cx="502024" cy="51397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17BF38FF-277F-4929-BB72-9BA8E9E4EA2B}"/>
                    </a:ext>
                  </a:extLst>
                </p:cNvPr>
                <p:cNvSpPr/>
                <p:nvPr/>
              </p:nvSpPr>
              <p:spPr>
                <a:xfrm>
                  <a:off x="4175988" y="2224017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𝑢𝑝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17BF38FF-277F-4929-BB72-9BA8E9E4EA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5988" y="2224017"/>
                  <a:ext cx="502024" cy="513976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DF5D71F-0ED0-4F8E-B84B-11A133ABE8A2}"/>
                </a:ext>
              </a:extLst>
            </p:cNvPr>
            <p:cNvCxnSpPr>
              <a:cxnSpLocks/>
              <a:stCxn id="9" idx="2"/>
              <a:endCxn id="12" idx="6"/>
            </p:cNvCxnSpPr>
            <p:nvPr/>
          </p:nvCxnSpPr>
          <p:spPr>
            <a:xfrm flipH="1" flipV="1">
              <a:off x="4678012" y="2481005"/>
              <a:ext cx="811512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C36CDEA-0355-4EEF-9B0E-4433AC8C028B}"/>
                </a:ext>
              </a:extLst>
            </p:cNvPr>
            <p:cNvSpPr/>
            <p:nvPr/>
          </p:nvSpPr>
          <p:spPr>
            <a:xfrm>
              <a:off x="4545686" y="1585399"/>
              <a:ext cx="967028" cy="657841"/>
            </a:xfrm>
            <a:custGeom>
              <a:avLst/>
              <a:gdLst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4" fmla="*/ 868351 w 1028615"/>
                <a:gd name="connsiteY4" fmla="*/ 223304 h 677215"/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0" fmla="*/ 0 w 967028"/>
                <a:gd name="connsiteY0" fmla="*/ 657841 h 657841"/>
                <a:gd name="connsiteX1" fmla="*/ 381549 w 967028"/>
                <a:gd name="connsiteY1" fmla="*/ 210509 h 657841"/>
                <a:gd name="connsiteX2" fmla="*/ 967028 w 967028"/>
                <a:gd name="connsiteY2" fmla="*/ 0 h 6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7028" h="657841">
                  <a:moveTo>
                    <a:pt x="0" y="657841"/>
                  </a:moveTo>
                  <a:cubicBezTo>
                    <a:pt x="110189" y="488995"/>
                    <a:pt x="220378" y="320149"/>
                    <a:pt x="381549" y="210509"/>
                  </a:cubicBezTo>
                  <a:cubicBezTo>
                    <a:pt x="542720" y="100869"/>
                    <a:pt x="863966" y="32892"/>
                    <a:pt x="967028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982F1D9-9B54-4264-BEBE-832CA9E37256}"/>
                </a:ext>
              </a:extLst>
            </p:cNvPr>
            <p:cNvSpPr/>
            <p:nvPr/>
          </p:nvSpPr>
          <p:spPr>
            <a:xfrm flipH="1">
              <a:off x="5975890" y="1571663"/>
              <a:ext cx="967028" cy="657841"/>
            </a:xfrm>
            <a:custGeom>
              <a:avLst/>
              <a:gdLst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4" fmla="*/ 868351 w 1028615"/>
                <a:gd name="connsiteY4" fmla="*/ 223304 h 677215"/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0" fmla="*/ 0 w 967028"/>
                <a:gd name="connsiteY0" fmla="*/ 657841 h 657841"/>
                <a:gd name="connsiteX1" fmla="*/ 381549 w 967028"/>
                <a:gd name="connsiteY1" fmla="*/ 210509 h 657841"/>
                <a:gd name="connsiteX2" fmla="*/ 967028 w 967028"/>
                <a:gd name="connsiteY2" fmla="*/ 0 h 6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7028" h="657841">
                  <a:moveTo>
                    <a:pt x="0" y="657841"/>
                  </a:moveTo>
                  <a:cubicBezTo>
                    <a:pt x="110189" y="488995"/>
                    <a:pt x="220378" y="320149"/>
                    <a:pt x="381549" y="210509"/>
                  </a:cubicBezTo>
                  <a:cubicBezTo>
                    <a:pt x="542720" y="100869"/>
                    <a:pt x="863966" y="32892"/>
                    <a:pt x="967028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92991483-A15E-4FB8-A08E-54E6D0B557A7}"/>
                    </a:ext>
                  </a:extLst>
                </p:cNvPr>
                <p:cNvSpPr/>
                <p:nvPr/>
              </p:nvSpPr>
              <p:spPr>
                <a:xfrm>
                  <a:off x="4930091" y="3188336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92991483-A15E-4FB8-A08E-54E6D0B557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0091" y="3188336"/>
                  <a:ext cx="502024" cy="513976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234F8D95-CE1B-4029-B8EB-D22CF2DA90D9}"/>
                    </a:ext>
                  </a:extLst>
                </p:cNvPr>
                <p:cNvSpPr/>
                <p:nvPr/>
              </p:nvSpPr>
              <p:spPr>
                <a:xfrm>
                  <a:off x="6096000" y="3188336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234F8D95-CE1B-4029-B8EB-D22CF2DA90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3188336"/>
                  <a:ext cx="502024" cy="513976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D227B17-D51E-4438-BD6F-64F5EF61336F}"/>
                </a:ext>
              </a:extLst>
            </p:cNvPr>
            <p:cNvCxnSpPr>
              <a:cxnSpLocks/>
              <a:stCxn id="9" idx="3"/>
              <a:endCxn id="16" idx="0"/>
            </p:cNvCxnSpPr>
            <p:nvPr/>
          </p:nvCxnSpPr>
          <p:spPr>
            <a:xfrm flipH="1">
              <a:off x="5181103" y="2662724"/>
              <a:ext cx="381941" cy="5256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B600922-A47B-44FD-BA4C-FC7573552BC4}"/>
                </a:ext>
              </a:extLst>
            </p:cNvPr>
            <p:cNvCxnSpPr>
              <a:cxnSpLocks/>
              <a:stCxn id="9" idx="5"/>
              <a:endCxn id="17" idx="0"/>
            </p:cNvCxnSpPr>
            <p:nvPr/>
          </p:nvCxnSpPr>
          <p:spPr>
            <a:xfrm>
              <a:off x="5918028" y="2662724"/>
              <a:ext cx="428984" cy="5256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E3698A0-0329-45A7-9AE7-B904A21789BE}"/>
                </a:ext>
              </a:extLst>
            </p:cNvPr>
            <p:cNvSpPr/>
            <p:nvPr/>
          </p:nvSpPr>
          <p:spPr>
            <a:xfrm>
              <a:off x="4986432" y="1651087"/>
              <a:ext cx="550485" cy="1612518"/>
            </a:xfrm>
            <a:custGeom>
              <a:avLst/>
              <a:gdLst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4" fmla="*/ 868351 w 1028615"/>
                <a:gd name="connsiteY4" fmla="*/ 223304 h 677215"/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0" fmla="*/ 0 w 967028"/>
                <a:gd name="connsiteY0" fmla="*/ 657841 h 657841"/>
                <a:gd name="connsiteX1" fmla="*/ 381549 w 967028"/>
                <a:gd name="connsiteY1" fmla="*/ 210509 h 657841"/>
                <a:gd name="connsiteX2" fmla="*/ 967028 w 967028"/>
                <a:gd name="connsiteY2" fmla="*/ 0 h 657841"/>
                <a:gd name="connsiteX0" fmla="*/ 0 w 967028"/>
                <a:gd name="connsiteY0" fmla="*/ 657841 h 657841"/>
                <a:gd name="connsiteX1" fmla="*/ 173536 w 967028"/>
                <a:gd name="connsiteY1" fmla="*/ 199774 h 657841"/>
                <a:gd name="connsiteX2" fmla="*/ 967028 w 967028"/>
                <a:gd name="connsiteY2" fmla="*/ 0 h 6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7028" h="657841">
                  <a:moveTo>
                    <a:pt x="0" y="657841"/>
                  </a:moveTo>
                  <a:cubicBezTo>
                    <a:pt x="110189" y="488995"/>
                    <a:pt x="12365" y="309414"/>
                    <a:pt x="173536" y="199774"/>
                  </a:cubicBezTo>
                  <a:cubicBezTo>
                    <a:pt x="334707" y="90134"/>
                    <a:pt x="863966" y="32892"/>
                    <a:pt x="967028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789BE51-A7B8-4EC7-817A-828E51EA7059}"/>
                </a:ext>
              </a:extLst>
            </p:cNvPr>
            <p:cNvSpPr/>
            <p:nvPr/>
          </p:nvSpPr>
          <p:spPr>
            <a:xfrm flipH="1">
              <a:off x="5953446" y="1625224"/>
              <a:ext cx="550485" cy="1612518"/>
            </a:xfrm>
            <a:custGeom>
              <a:avLst/>
              <a:gdLst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4" fmla="*/ 868351 w 1028615"/>
                <a:gd name="connsiteY4" fmla="*/ 223304 h 677215"/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0" fmla="*/ 0 w 967028"/>
                <a:gd name="connsiteY0" fmla="*/ 657841 h 657841"/>
                <a:gd name="connsiteX1" fmla="*/ 381549 w 967028"/>
                <a:gd name="connsiteY1" fmla="*/ 210509 h 657841"/>
                <a:gd name="connsiteX2" fmla="*/ 967028 w 967028"/>
                <a:gd name="connsiteY2" fmla="*/ 0 h 657841"/>
                <a:gd name="connsiteX0" fmla="*/ 0 w 967028"/>
                <a:gd name="connsiteY0" fmla="*/ 657841 h 657841"/>
                <a:gd name="connsiteX1" fmla="*/ 138869 w 967028"/>
                <a:gd name="connsiteY1" fmla="*/ 207825 h 657841"/>
                <a:gd name="connsiteX2" fmla="*/ 967028 w 967028"/>
                <a:gd name="connsiteY2" fmla="*/ 0 h 6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7028" h="657841">
                  <a:moveTo>
                    <a:pt x="0" y="657841"/>
                  </a:moveTo>
                  <a:cubicBezTo>
                    <a:pt x="110189" y="488995"/>
                    <a:pt x="-22302" y="317465"/>
                    <a:pt x="138869" y="207825"/>
                  </a:cubicBezTo>
                  <a:cubicBezTo>
                    <a:pt x="300040" y="98185"/>
                    <a:pt x="863966" y="32892"/>
                    <a:pt x="967028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CB9684C-8F58-40CE-B58A-508C25AA2BE0}"/>
                </a:ext>
              </a:extLst>
            </p:cNvPr>
            <p:cNvSpPr txBox="1"/>
            <p:nvPr/>
          </p:nvSpPr>
          <p:spPr>
            <a:xfrm>
              <a:off x="5468592" y="1790367"/>
              <a:ext cx="547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pick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62A4BA-970D-402A-BE4E-EDE575311BA3}"/>
                </a:ext>
              </a:extLst>
            </p:cNvPr>
            <p:cNvSpPr txBox="1"/>
            <p:nvPr/>
          </p:nvSpPr>
          <p:spPr>
            <a:xfrm>
              <a:off x="5184338" y="2745421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move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C4F79AA-3AB9-4843-A21E-CD7FED59EB06}"/>
                </a:ext>
              </a:extLst>
            </p:cNvPr>
            <p:cNvSpPr txBox="1"/>
            <p:nvPr/>
          </p:nvSpPr>
          <p:spPr>
            <a:xfrm>
              <a:off x="5849670" y="2732738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move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2A45098-F71C-41F8-8B8C-CF724DFFE26C}"/>
                </a:ext>
              </a:extLst>
            </p:cNvPr>
            <p:cNvSpPr txBox="1"/>
            <p:nvPr/>
          </p:nvSpPr>
          <p:spPr>
            <a:xfrm>
              <a:off x="5908875" y="2325179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move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3C72866-1C6B-4F3A-9884-20024CDB8FBF}"/>
                </a:ext>
              </a:extLst>
            </p:cNvPr>
            <p:cNvSpPr txBox="1"/>
            <p:nvPr/>
          </p:nvSpPr>
          <p:spPr>
            <a:xfrm>
              <a:off x="4995142" y="2318413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move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BFA8C62-577D-4197-AEA6-F06A498DB0C5}"/>
                </a:ext>
              </a:extLst>
            </p:cNvPr>
            <p:cNvSpPr txBox="1"/>
            <p:nvPr/>
          </p:nvSpPr>
          <p:spPr>
            <a:xfrm>
              <a:off x="4309507" y="1672198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hello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B35D01E-88E2-411F-AF1E-03AB822E6077}"/>
                </a:ext>
              </a:extLst>
            </p:cNvPr>
            <p:cNvSpPr txBox="1"/>
            <p:nvPr/>
          </p:nvSpPr>
          <p:spPr>
            <a:xfrm>
              <a:off x="4623551" y="2753690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hi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8B3224A-7BEB-49ED-9204-54CC70F00CC8}"/>
                </a:ext>
              </a:extLst>
            </p:cNvPr>
            <p:cNvSpPr txBox="1"/>
            <p:nvPr/>
          </p:nvSpPr>
          <p:spPr>
            <a:xfrm>
              <a:off x="6407354" y="2779934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howdy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C1E8370-85DB-405C-B81B-036630EFDC14}"/>
                </a:ext>
              </a:extLst>
            </p:cNvPr>
            <p:cNvSpPr txBox="1"/>
            <p:nvPr/>
          </p:nvSpPr>
          <p:spPr>
            <a:xfrm>
              <a:off x="6564924" y="1636312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hey</a:t>
              </a: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90255F5-C437-4188-AAB8-F187B1B84728}"/>
                </a:ext>
              </a:extLst>
            </p:cNvPr>
            <p:cNvSpPr/>
            <p:nvPr/>
          </p:nvSpPr>
          <p:spPr>
            <a:xfrm>
              <a:off x="5885720" y="2099466"/>
              <a:ext cx="211599" cy="210559"/>
            </a:xfrm>
            <a:custGeom>
              <a:avLst/>
              <a:gdLst>
                <a:gd name="connsiteX0" fmla="*/ 0 w 211599"/>
                <a:gd name="connsiteY0" fmla="*/ 138196 h 210559"/>
                <a:gd name="connsiteX1" fmla="*/ 111833 w 211599"/>
                <a:gd name="connsiteY1" fmla="*/ 50 h 210559"/>
                <a:gd name="connsiteX2" fmla="*/ 210510 w 211599"/>
                <a:gd name="connsiteY2" fmla="*/ 151353 h 210559"/>
                <a:gd name="connsiteX3" fmla="*/ 46049 w 211599"/>
                <a:gd name="connsiteY3" fmla="*/ 210559 h 21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599" h="210559">
                  <a:moveTo>
                    <a:pt x="0" y="138196"/>
                  </a:moveTo>
                  <a:cubicBezTo>
                    <a:pt x="38374" y="68026"/>
                    <a:pt x="76748" y="-2143"/>
                    <a:pt x="111833" y="50"/>
                  </a:cubicBezTo>
                  <a:cubicBezTo>
                    <a:pt x="146918" y="2243"/>
                    <a:pt x="221474" y="116268"/>
                    <a:pt x="210510" y="151353"/>
                  </a:cubicBezTo>
                  <a:cubicBezTo>
                    <a:pt x="199546" y="186438"/>
                    <a:pt x="122797" y="198498"/>
                    <a:pt x="46049" y="210559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9927EA5-6713-46A1-86BD-0BB5E5EB8D06}"/>
                </a:ext>
              </a:extLst>
            </p:cNvPr>
            <p:cNvSpPr txBox="1"/>
            <p:nvPr/>
          </p:nvSpPr>
          <p:spPr>
            <a:xfrm>
              <a:off x="5821134" y="1995606"/>
              <a:ext cx="547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stay</a:t>
              </a:r>
            </a:p>
          </p:txBody>
        </p:sp>
      </p:grp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AF64D750-5843-405F-BF50-434A27574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3E0B8BBE-D9E5-4FF9-862E-F4F2C8B9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25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244E3C7-1422-4FA3-9072-5993CAC83C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8858907" cy="469589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𝐴𝑐𝑡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→,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called reachable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r>
                  <a:rPr lang="en-US" dirty="0"/>
                  <a:t> if there exists an initial, finite execution fragment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as shown below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groupCh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𝑅𝑒𝑎𝑐h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set of all reachable states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𝑅𝑒𝑎𝑐h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𝑒𝑥𝑎𝑚𝑝𝑙𝑒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(but 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𝑒𝑟𝑟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244E3C7-1422-4FA3-9072-5993CAC83C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8858907" cy="4695899"/>
              </a:xfrm>
              <a:blipFill>
                <a:blip r:embed="rId2"/>
                <a:stretch>
                  <a:fillRect l="-688" r="-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19B65A4-EFF0-47C5-A32F-53C6DF214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Reachable States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8822D60-E2D1-4699-9191-1C62F39AAA4A}"/>
              </a:ext>
            </a:extLst>
          </p:cNvPr>
          <p:cNvGrpSpPr/>
          <p:nvPr/>
        </p:nvGrpSpPr>
        <p:grpSpPr>
          <a:xfrm>
            <a:off x="8511165" y="1487712"/>
            <a:ext cx="3145190" cy="2471159"/>
            <a:chOff x="4175988" y="1231153"/>
            <a:chExt cx="3145190" cy="24711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0BE5179E-DA70-46E3-B79E-A8EB436EA2D7}"/>
                    </a:ext>
                  </a:extLst>
                </p:cNvPr>
                <p:cNvSpPr/>
                <p:nvPr/>
              </p:nvSpPr>
              <p:spPr>
                <a:xfrm>
                  <a:off x="5492376" y="1231153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0BE5179E-DA70-46E3-B79E-A8EB436EA2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2376" y="1231153"/>
                  <a:ext cx="502024" cy="513976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0904AC9-E60C-4E74-B10C-459A8885B02C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>
              <a:off x="4966447" y="1488141"/>
              <a:ext cx="52592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280BFA4-1E45-4A72-A72E-E288755E4D9E}"/>
                </a:ext>
              </a:extLst>
            </p:cNvPr>
            <p:cNvCxnSpPr>
              <a:cxnSpLocks/>
              <a:stCxn id="6" idx="4"/>
              <a:endCxn id="9" idx="0"/>
            </p:cNvCxnSpPr>
            <p:nvPr/>
          </p:nvCxnSpPr>
          <p:spPr>
            <a:xfrm flipH="1">
              <a:off x="5740536" y="1745129"/>
              <a:ext cx="2852" cy="4788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46593999-5C50-4E89-A678-052D7EB91E8D}"/>
                    </a:ext>
                  </a:extLst>
                </p:cNvPr>
                <p:cNvSpPr/>
                <p:nvPr/>
              </p:nvSpPr>
              <p:spPr>
                <a:xfrm>
                  <a:off x="5489524" y="2224018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46593999-5C50-4E89-A678-052D7EB91E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9524" y="2224018"/>
                  <a:ext cx="502024" cy="513976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70CA648-32F4-4C11-9E4A-E27DA7744979}"/>
                </a:ext>
              </a:extLst>
            </p:cNvPr>
            <p:cNvCxnSpPr>
              <a:cxnSpLocks/>
              <a:stCxn id="9" idx="6"/>
              <a:endCxn id="11" idx="2"/>
            </p:cNvCxnSpPr>
            <p:nvPr/>
          </p:nvCxnSpPr>
          <p:spPr>
            <a:xfrm>
              <a:off x="5991548" y="2481006"/>
              <a:ext cx="8276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AA2F3C25-0227-4BE8-B04E-51558ABF0386}"/>
                    </a:ext>
                  </a:extLst>
                </p:cNvPr>
                <p:cNvSpPr/>
                <p:nvPr/>
              </p:nvSpPr>
              <p:spPr>
                <a:xfrm>
                  <a:off x="6819154" y="2224018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AA2F3C25-0227-4BE8-B04E-51558ABF03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9154" y="2224018"/>
                  <a:ext cx="502024" cy="51397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5FFABC73-6328-4051-9730-041DB167506D}"/>
                    </a:ext>
                  </a:extLst>
                </p:cNvPr>
                <p:cNvSpPr/>
                <p:nvPr/>
              </p:nvSpPr>
              <p:spPr>
                <a:xfrm>
                  <a:off x="4175988" y="2224017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𝑢𝑝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5FFABC73-6328-4051-9730-041DB16750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5988" y="2224017"/>
                  <a:ext cx="502024" cy="513976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647D007-A889-47C0-ACE1-B26483059A5C}"/>
                </a:ext>
              </a:extLst>
            </p:cNvPr>
            <p:cNvCxnSpPr>
              <a:cxnSpLocks/>
              <a:stCxn id="9" idx="2"/>
              <a:endCxn id="12" idx="6"/>
            </p:cNvCxnSpPr>
            <p:nvPr/>
          </p:nvCxnSpPr>
          <p:spPr>
            <a:xfrm flipH="1" flipV="1">
              <a:off x="4678012" y="2481005"/>
              <a:ext cx="811512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5F6EBB3-C028-47EE-9E40-EC96F6BB4FE4}"/>
                </a:ext>
              </a:extLst>
            </p:cNvPr>
            <p:cNvSpPr/>
            <p:nvPr/>
          </p:nvSpPr>
          <p:spPr>
            <a:xfrm>
              <a:off x="4545686" y="1585399"/>
              <a:ext cx="967028" cy="657841"/>
            </a:xfrm>
            <a:custGeom>
              <a:avLst/>
              <a:gdLst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4" fmla="*/ 868351 w 1028615"/>
                <a:gd name="connsiteY4" fmla="*/ 223304 h 677215"/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0" fmla="*/ 0 w 967028"/>
                <a:gd name="connsiteY0" fmla="*/ 657841 h 657841"/>
                <a:gd name="connsiteX1" fmla="*/ 381549 w 967028"/>
                <a:gd name="connsiteY1" fmla="*/ 210509 h 657841"/>
                <a:gd name="connsiteX2" fmla="*/ 967028 w 967028"/>
                <a:gd name="connsiteY2" fmla="*/ 0 h 6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7028" h="657841">
                  <a:moveTo>
                    <a:pt x="0" y="657841"/>
                  </a:moveTo>
                  <a:cubicBezTo>
                    <a:pt x="110189" y="488995"/>
                    <a:pt x="220378" y="320149"/>
                    <a:pt x="381549" y="210509"/>
                  </a:cubicBezTo>
                  <a:cubicBezTo>
                    <a:pt x="542720" y="100869"/>
                    <a:pt x="863966" y="32892"/>
                    <a:pt x="967028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B0D7A8D-802B-49CE-A6B8-6F09B12D5E99}"/>
                </a:ext>
              </a:extLst>
            </p:cNvPr>
            <p:cNvSpPr/>
            <p:nvPr/>
          </p:nvSpPr>
          <p:spPr>
            <a:xfrm flipH="1">
              <a:off x="5975890" y="1571663"/>
              <a:ext cx="967028" cy="657841"/>
            </a:xfrm>
            <a:custGeom>
              <a:avLst/>
              <a:gdLst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4" fmla="*/ 868351 w 1028615"/>
                <a:gd name="connsiteY4" fmla="*/ 223304 h 677215"/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0" fmla="*/ 0 w 967028"/>
                <a:gd name="connsiteY0" fmla="*/ 657841 h 657841"/>
                <a:gd name="connsiteX1" fmla="*/ 381549 w 967028"/>
                <a:gd name="connsiteY1" fmla="*/ 210509 h 657841"/>
                <a:gd name="connsiteX2" fmla="*/ 967028 w 967028"/>
                <a:gd name="connsiteY2" fmla="*/ 0 h 6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7028" h="657841">
                  <a:moveTo>
                    <a:pt x="0" y="657841"/>
                  </a:moveTo>
                  <a:cubicBezTo>
                    <a:pt x="110189" y="488995"/>
                    <a:pt x="220378" y="320149"/>
                    <a:pt x="381549" y="210509"/>
                  </a:cubicBezTo>
                  <a:cubicBezTo>
                    <a:pt x="542720" y="100869"/>
                    <a:pt x="863966" y="32892"/>
                    <a:pt x="967028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CC816119-2BB7-449D-9AF2-2634A7FC0BE1}"/>
                    </a:ext>
                  </a:extLst>
                </p:cNvPr>
                <p:cNvSpPr/>
                <p:nvPr/>
              </p:nvSpPr>
              <p:spPr>
                <a:xfrm>
                  <a:off x="4930091" y="3188336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CC816119-2BB7-449D-9AF2-2634A7FC0B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0091" y="3188336"/>
                  <a:ext cx="502024" cy="513976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1064FD13-EB39-4229-806A-90124E020F7F}"/>
                    </a:ext>
                  </a:extLst>
                </p:cNvPr>
                <p:cNvSpPr/>
                <p:nvPr/>
              </p:nvSpPr>
              <p:spPr>
                <a:xfrm>
                  <a:off x="6096000" y="3188336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1064FD13-EB39-4229-806A-90124E020F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3188336"/>
                  <a:ext cx="502024" cy="513976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FD73477-10C6-4CAD-9436-C7D8374A69F6}"/>
                </a:ext>
              </a:extLst>
            </p:cNvPr>
            <p:cNvCxnSpPr>
              <a:cxnSpLocks/>
              <a:stCxn id="9" idx="3"/>
              <a:endCxn id="16" idx="0"/>
            </p:cNvCxnSpPr>
            <p:nvPr/>
          </p:nvCxnSpPr>
          <p:spPr>
            <a:xfrm flipH="1">
              <a:off x="5181103" y="2662724"/>
              <a:ext cx="381941" cy="5256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3F3B730-9F7D-4A9B-825E-240B3C74E3F6}"/>
                </a:ext>
              </a:extLst>
            </p:cNvPr>
            <p:cNvCxnSpPr>
              <a:cxnSpLocks/>
              <a:stCxn id="9" idx="5"/>
              <a:endCxn id="17" idx="0"/>
            </p:cNvCxnSpPr>
            <p:nvPr/>
          </p:nvCxnSpPr>
          <p:spPr>
            <a:xfrm>
              <a:off x="5918028" y="2662724"/>
              <a:ext cx="428984" cy="5256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59F7846-B55A-4355-AEBD-D19C1A5CE160}"/>
                </a:ext>
              </a:extLst>
            </p:cNvPr>
            <p:cNvSpPr/>
            <p:nvPr/>
          </p:nvSpPr>
          <p:spPr>
            <a:xfrm>
              <a:off x="4986432" y="1651087"/>
              <a:ext cx="550485" cy="1612518"/>
            </a:xfrm>
            <a:custGeom>
              <a:avLst/>
              <a:gdLst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4" fmla="*/ 868351 w 1028615"/>
                <a:gd name="connsiteY4" fmla="*/ 223304 h 677215"/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0" fmla="*/ 0 w 967028"/>
                <a:gd name="connsiteY0" fmla="*/ 657841 h 657841"/>
                <a:gd name="connsiteX1" fmla="*/ 381549 w 967028"/>
                <a:gd name="connsiteY1" fmla="*/ 210509 h 657841"/>
                <a:gd name="connsiteX2" fmla="*/ 967028 w 967028"/>
                <a:gd name="connsiteY2" fmla="*/ 0 h 657841"/>
                <a:gd name="connsiteX0" fmla="*/ 0 w 967028"/>
                <a:gd name="connsiteY0" fmla="*/ 657841 h 657841"/>
                <a:gd name="connsiteX1" fmla="*/ 173536 w 967028"/>
                <a:gd name="connsiteY1" fmla="*/ 199774 h 657841"/>
                <a:gd name="connsiteX2" fmla="*/ 967028 w 967028"/>
                <a:gd name="connsiteY2" fmla="*/ 0 h 6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7028" h="657841">
                  <a:moveTo>
                    <a:pt x="0" y="657841"/>
                  </a:moveTo>
                  <a:cubicBezTo>
                    <a:pt x="110189" y="488995"/>
                    <a:pt x="12365" y="309414"/>
                    <a:pt x="173536" y="199774"/>
                  </a:cubicBezTo>
                  <a:cubicBezTo>
                    <a:pt x="334707" y="90134"/>
                    <a:pt x="863966" y="32892"/>
                    <a:pt x="967028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4893920-4F35-49B8-8AAB-15ACA8C4F483}"/>
                </a:ext>
              </a:extLst>
            </p:cNvPr>
            <p:cNvSpPr/>
            <p:nvPr/>
          </p:nvSpPr>
          <p:spPr>
            <a:xfrm flipH="1">
              <a:off x="5953446" y="1625224"/>
              <a:ext cx="550485" cy="1612518"/>
            </a:xfrm>
            <a:custGeom>
              <a:avLst/>
              <a:gdLst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4" fmla="*/ 868351 w 1028615"/>
                <a:gd name="connsiteY4" fmla="*/ 223304 h 677215"/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0" fmla="*/ 0 w 967028"/>
                <a:gd name="connsiteY0" fmla="*/ 657841 h 657841"/>
                <a:gd name="connsiteX1" fmla="*/ 381549 w 967028"/>
                <a:gd name="connsiteY1" fmla="*/ 210509 h 657841"/>
                <a:gd name="connsiteX2" fmla="*/ 967028 w 967028"/>
                <a:gd name="connsiteY2" fmla="*/ 0 h 657841"/>
                <a:gd name="connsiteX0" fmla="*/ 0 w 967028"/>
                <a:gd name="connsiteY0" fmla="*/ 657841 h 657841"/>
                <a:gd name="connsiteX1" fmla="*/ 138869 w 967028"/>
                <a:gd name="connsiteY1" fmla="*/ 207825 h 657841"/>
                <a:gd name="connsiteX2" fmla="*/ 967028 w 967028"/>
                <a:gd name="connsiteY2" fmla="*/ 0 h 6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7028" h="657841">
                  <a:moveTo>
                    <a:pt x="0" y="657841"/>
                  </a:moveTo>
                  <a:cubicBezTo>
                    <a:pt x="110189" y="488995"/>
                    <a:pt x="-22302" y="317465"/>
                    <a:pt x="138869" y="207825"/>
                  </a:cubicBezTo>
                  <a:cubicBezTo>
                    <a:pt x="300040" y="98185"/>
                    <a:pt x="863966" y="32892"/>
                    <a:pt x="967028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4C01FE4-2241-403A-8ABE-A771B861A9F3}"/>
                </a:ext>
              </a:extLst>
            </p:cNvPr>
            <p:cNvSpPr txBox="1"/>
            <p:nvPr/>
          </p:nvSpPr>
          <p:spPr>
            <a:xfrm>
              <a:off x="5468592" y="1790367"/>
              <a:ext cx="547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pick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18B551B-5380-4FD8-A4FC-42F6C5F4CB1B}"/>
                </a:ext>
              </a:extLst>
            </p:cNvPr>
            <p:cNvSpPr txBox="1"/>
            <p:nvPr/>
          </p:nvSpPr>
          <p:spPr>
            <a:xfrm>
              <a:off x="5184338" y="2745421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move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975387D-B082-45D1-9BB9-5FD94F7965B4}"/>
                </a:ext>
              </a:extLst>
            </p:cNvPr>
            <p:cNvSpPr txBox="1"/>
            <p:nvPr/>
          </p:nvSpPr>
          <p:spPr>
            <a:xfrm>
              <a:off x="5849670" y="2732738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move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AC83589-C88A-448D-87B2-FD6DDCF45200}"/>
                </a:ext>
              </a:extLst>
            </p:cNvPr>
            <p:cNvSpPr txBox="1"/>
            <p:nvPr/>
          </p:nvSpPr>
          <p:spPr>
            <a:xfrm>
              <a:off x="5908875" y="2325179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move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7AB3DAF-2FE0-4146-9F8B-BC1395EE593A}"/>
                </a:ext>
              </a:extLst>
            </p:cNvPr>
            <p:cNvSpPr txBox="1"/>
            <p:nvPr/>
          </p:nvSpPr>
          <p:spPr>
            <a:xfrm>
              <a:off x="4995142" y="2318413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move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A01D8E-4656-4E41-BBDA-A077D59A6FA2}"/>
                </a:ext>
              </a:extLst>
            </p:cNvPr>
            <p:cNvSpPr txBox="1"/>
            <p:nvPr/>
          </p:nvSpPr>
          <p:spPr>
            <a:xfrm>
              <a:off x="4309507" y="1672198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hello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1946A18-2E3F-4D67-A8C3-FAA3BB8C2913}"/>
                </a:ext>
              </a:extLst>
            </p:cNvPr>
            <p:cNvSpPr txBox="1"/>
            <p:nvPr/>
          </p:nvSpPr>
          <p:spPr>
            <a:xfrm>
              <a:off x="4623551" y="2753690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hi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18BE1FF-02F7-405E-B8D7-BFBDD7B59EBB}"/>
                </a:ext>
              </a:extLst>
            </p:cNvPr>
            <p:cNvSpPr txBox="1"/>
            <p:nvPr/>
          </p:nvSpPr>
          <p:spPr>
            <a:xfrm>
              <a:off x="6407354" y="2779934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howdy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965D359-FB57-4987-A5F4-2224F665133B}"/>
                </a:ext>
              </a:extLst>
            </p:cNvPr>
            <p:cNvSpPr txBox="1"/>
            <p:nvPr/>
          </p:nvSpPr>
          <p:spPr>
            <a:xfrm>
              <a:off x="6564924" y="1636312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hey</a:t>
              </a: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9543B68-8433-4C5B-AD77-B9CC99D5D554}"/>
                </a:ext>
              </a:extLst>
            </p:cNvPr>
            <p:cNvSpPr/>
            <p:nvPr/>
          </p:nvSpPr>
          <p:spPr>
            <a:xfrm>
              <a:off x="5885720" y="2099466"/>
              <a:ext cx="211599" cy="210559"/>
            </a:xfrm>
            <a:custGeom>
              <a:avLst/>
              <a:gdLst>
                <a:gd name="connsiteX0" fmla="*/ 0 w 211599"/>
                <a:gd name="connsiteY0" fmla="*/ 138196 h 210559"/>
                <a:gd name="connsiteX1" fmla="*/ 111833 w 211599"/>
                <a:gd name="connsiteY1" fmla="*/ 50 h 210559"/>
                <a:gd name="connsiteX2" fmla="*/ 210510 w 211599"/>
                <a:gd name="connsiteY2" fmla="*/ 151353 h 210559"/>
                <a:gd name="connsiteX3" fmla="*/ 46049 w 211599"/>
                <a:gd name="connsiteY3" fmla="*/ 210559 h 21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599" h="210559">
                  <a:moveTo>
                    <a:pt x="0" y="138196"/>
                  </a:moveTo>
                  <a:cubicBezTo>
                    <a:pt x="38374" y="68026"/>
                    <a:pt x="76748" y="-2143"/>
                    <a:pt x="111833" y="50"/>
                  </a:cubicBezTo>
                  <a:cubicBezTo>
                    <a:pt x="146918" y="2243"/>
                    <a:pt x="221474" y="116268"/>
                    <a:pt x="210510" y="151353"/>
                  </a:cubicBezTo>
                  <a:cubicBezTo>
                    <a:pt x="199546" y="186438"/>
                    <a:pt x="122797" y="198498"/>
                    <a:pt x="46049" y="210559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73BD2E7-46EA-4C28-B5E4-2B4C8FE7447F}"/>
                </a:ext>
              </a:extLst>
            </p:cNvPr>
            <p:cNvSpPr txBox="1"/>
            <p:nvPr/>
          </p:nvSpPr>
          <p:spPr>
            <a:xfrm>
              <a:off x="5821134" y="1995606"/>
              <a:ext cx="547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stay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E1B51DB-B4E2-4ADF-8455-708F8016C3CF}"/>
                  </a:ext>
                </a:extLst>
              </p:cNvPr>
              <p:cNvSpPr/>
              <p:nvPr/>
            </p:nvSpPr>
            <p:spPr>
              <a:xfrm>
                <a:off x="11355801" y="3355432"/>
                <a:ext cx="502024" cy="513976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𝑒𝑟𝑟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E1B51DB-B4E2-4ADF-8455-708F8016C3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5801" y="3355432"/>
                <a:ext cx="502024" cy="513976"/>
              </a:xfrm>
              <a:prstGeom prst="ellipse">
                <a:avLst/>
              </a:prstGeom>
              <a:blipFill>
                <a:blip r:embed="rId9"/>
                <a:stretch>
                  <a:fillRect l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B1A1927-EEF8-4DCB-A386-675E203C7FFF}"/>
                  </a:ext>
                </a:extLst>
              </p:cNvPr>
              <p:cNvSpPr txBox="1"/>
              <p:nvPr/>
            </p:nvSpPr>
            <p:spPr>
              <a:xfrm>
                <a:off x="9357198" y="1047881"/>
                <a:ext cx="1596910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𝑒𝑥𝑎𝑚𝑝𝑙𝑒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B1A1927-EEF8-4DCB-A386-675E203C7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7198" y="1047881"/>
                <a:ext cx="1596910" cy="390748"/>
              </a:xfrm>
              <a:prstGeom prst="rect">
                <a:avLst/>
              </a:prstGeom>
              <a:blipFill>
                <a:blip r:embed="rId10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1A843E5F-1C26-4EE6-A164-4C97F878D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640B8F46-4019-4198-AF1D-2FAC2A1D5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245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81BB09E-1094-4550-8832-418BB068F2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223586"/>
                <a:ext cx="11699087" cy="47430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be a set of typed variables (i.e.,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takes values from some finite or infinite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known as its domain or type)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𝑉𝑎𝑟</m:t>
                        </m:r>
                      </m:e>
                    </m:d>
                  </m:oMath>
                </a14:m>
                <a:r>
                  <a:rPr lang="en-US" dirty="0"/>
                  <a:t> 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×…×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</m:t>
                    </m:r>
                  </m:oMath>
                </a14:m>
                <a:r>
                  <a:rPr lang="en-US" dirty="0"/>
                  <a:t>: valuation function for variable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maps each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some value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r>
                  <a:rPr lang="en-US" b="0" dirty="0"/>
                  <a:t>Abuse of notation: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𝑉𝑎𝑟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𝐶𝑜𝑛𝑑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𝑉𝑎𝑟</m:t>
                        </m:r>
                      </m:e>
                    </m:d>
                  </m:oMath>
                </a14:m>
                <a:r>
                  <a:rPr lang="en-US" dirty="0"/>
                  <a:t> denotes the set of all possible Boolean valued predicates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𝑉𝑎𝑟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is true for some valuations (i.e. some values in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𝑉𝑎𝑟</m:t>
                        </m:r>
                      </m:e>
                    </m:d>
                  </m:oMath>
                </a14:m>
                <a:r>
                  <a:rPr lang="en-US" dirty="0"/>
                  <a:t>) and is </a:t>
                </a:r>
                <a:r>
                  <a:rPr lang="en-US" i="1" dirty="0"/>
                  <a:t>false </a:t>
                </a:r>
                <a:r>
                  <a:rPr lang="en-US" dirty="0"/>
                  <a:t>otherwise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81BB09E-1094-4550-8832-418BB068F2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223586"/>
                <a:ext cx="11699087" cy="4743038"/>
              </a:xfrm>
              <a:blipFill>
                <a:blip r:embed="rId2"/>
                <a:stretch>
                  <a:fillRect l="-521" t="-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B4086D6-2655-4EF4-9F38-E623DD161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Modeling Programs using LTSs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309D7-411D-4153-9756-F84AE11A3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38AD0-8EC2-404E-A099-54659CE8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967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27A8ADD-3E61-45DC-B6B1-BEE12719C9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𝑓𝑙𝑎𝑔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𝑞𝑢𝑒𝑢𝑒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0" dirty="0"/>
                  <a:t>Type or Domain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𝑓𝑙𝑎𝑔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b="0" dirty="0"/>
                  <a:t>Type or Domain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for queue2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∅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{0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,{1,1}} 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𝐶𝑜𝑛𝑑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𝑉𝑎𝑟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an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expression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satisfying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syntax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below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∷=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𝑖𝑠𝑓𝑢𝑙𝑙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𝑞𝑢𝑒𝑢𝑒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𝑖𝑠𝑒𝑚𝑝𝑡𝑦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𝑞𝑢𝑒𝑢𝑒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∣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𝑓𝑙𝑎𝑔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| ¬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i="1" dirty="0"/>
              </a:p>
              <a:p>
                <a:pPr marL="0" indent="0">
                  <a:buNone/>
                </a:pPr>
                <a:endParaRPr lang="en-US" sz="2400" i="1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𝑖𝑠𝑒𝑚𝑝𝑡𝑦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𝑞𝑢𝑒𝑢𝑒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000" dirty="0"/>
                  <a:t>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US" sz="2000" dirty="0"/>
                  <a:t>  </a:t>
                </a:r>
                <a:r>
                  <a:rPr lang="en-US" sz="2000" dirty="0" err="1"/>
                  <a:t>iff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𝑞𝑢𝑒𝑢𝑒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2)={∅}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𝑖𝑠𝑓𝑢𝑙𝑙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𝑞𝑢𝑒𝑢𝑒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000" dirty="0"/>
                  <a:t>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iff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𝑞𝑢𝑒𝑢𝑒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0,0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1,0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</m:d>
                      </m:e>
                    </m:d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𝑓𝑙𝑎𝑔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∧¬(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𝑖𝑠𝑒𝑚𝑝𝑡𝑦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𝑞𝑢𝑒𝑢𝑒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/>
                  <a:t>is true 	</a:t>
                </a:r>
                <a:r>
                  <a:rPr lang="en-US" sz="2000" dirty="0" err="1"/>
                  <a:t>iff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𝑓𝑙𝑎𝑔</m:t>
                        </m:r>
                      </m:e>
                    </m:d>
                  </m:oMath>
                </a14:m>
                <a:r>
                  <a:rPr lang="en-US" sz="2000" dirty="0"/>
                  <a:t> is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𝑖𝑠𝑒𝑚𝑝𝑡𝑦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𝑞𝑢𝑒𝑢𝑒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2)</m:t>
                    </m:r>
                  </m:oMath>
                </a14:m>
                <a:r>
                  <a:rPr lang="en-US" sz="2000" dirty="0"/>
                  <a:t> is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27A8ADD-3E61-45DC-B6B1-BEE12719C9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662FD96-5073-461D-BB38-784104A92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AC322-1588-4A0A-B87B-882C5BD3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1C292-8678-4C0D-96AB-F28206F40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291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65CFB5A-1C20-43A9-98D7-99D8AD903F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Program graph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</m:oMath>
                </a14:m>
                <a:r>
                  <a:rPr lang="en-US" dirty="0"/>
                  <a:t> is a tuple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𝐿𝑜𝑐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𝐴𝑐𝑡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𝐸𝑓𝑓𝑒𝑐𝑡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𝐿𝑜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where: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𝐿𝑜𝑐</m:t>
                    </m:r>
                  </m:oMath>
                </a14:m>
                <a:r>
                  <a:rPr lang="en-US" dirty="0"/>
                  <a:t>: finite set of locations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𝐴𝑐𝑡</m:t>
                    </m:r>
                  </m:oMath>
                </a14:m>
                <a:r>
                  <a:rPr lang="en-US" dirty="0"/>
                  <a:t>: set of actions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𝐸𝑓𝑓𝑒𝑐𝑡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𝐿𝑜𝑐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𝐶𝑜𝑛𝑑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𝑉𝑎𝑟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𝐿𝑜𝑐</m:t>
                    </m:r>
                  </m:oMath>
                </a14:m>
                <a:r>
                  <a:rPr lang="en-US" dirty="0"/>
                  <a:t> is the conditional transition relation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𝐿𝑜𝑐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the set of initial locations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initial condition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Notation: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groupCh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 [We omit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if guard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US" dirty="0"/>
                  <a:t>]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65CFB5A-1C20-43A9-98D7-99D8AD903F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0D004E1-60F2-4E6F-A9B9-C170476D5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Program graphs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C2EBD-BAEB-4839-9B49-57D7B4E86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51F42-4218-439B-AACA-B23A4C8B0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35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8CE2315-0874-4A6F-9699-34C79317FC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𝐸𝑓𝑓𝑒𝑐𝑡</m:t>
                    </m:r>
                  </m:oMath>
                </a14:m>
                <a:r>
                  <a:rPr lang="en-US" dirty="0"/>
                  <a:t> models the changes in valuation of variables that are caused by an action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𝑒𝑛𝑞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𝑒𝑛𝑞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𝑑𝑒𝑞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sz="2000" dirty="0"/>
                  <a:t>Consider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ℓ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𝑖𝑠𝑓𝑢𝑙𝑙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2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𝑢𝑒𝑢𝑒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m:rPr>
                            <m:brk m:alnAt="2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𝑒𝑛𝑞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groupCh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/>
                  <a:t>:</a:t>
                </a:r>
              </a:p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𝑞𝑢𝑒𝑢𝑒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 dirty="0"/>
                  <a:t>: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𝐸𝑓𝑓𝑒𝑐𝑡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𝑒𝑛𝑞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𝑒𝑛𝑞𝑢𝑒𝑢𝑒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𝑞𝑢𝑒𝑢𝑒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)={0,0}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𝑞𝑢𝑒𝑢𝑒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/>
                  <a:t>: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𝐸𝑓𝑓𝑒𝑐𝑡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𝑒𝑛𝑞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𝑒𝑛𝑞𝑢𝑒𝑢𝑒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𝑞𝑢𝑒𝑢𝑒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)={1,0}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Consider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ℓ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𝑖𝑠𝑒𝑚𝑝𝑡𝑦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2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𝑢𝑒𝑢𝑒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m:rPr>
                            <m:brk m:alnAt="2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𝑑𝑒𝑞</m:t>
                        </m:r>
                      </m:e>
                    </m:groupCh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/>
                  <a:t>:</a:t>
                </a:r>
              </a:p>
              <a:p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𝑞𝑢𝑒𝑢𝑒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1800" dirty="0"/>
                  <a:t>: then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𝐸𝑓𝑓𝑒𝑐𝑡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𝑑𝑒𝑞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𝑑𝑒𝑞𝑢𝑒𝑢𝑒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𝑞𝑢𝑒𝑢𝑒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={∅}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𝑞𝑢𝑒𝑢𝑒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1800" dirty="0"/>
                  <a:t>: then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𝐸𝑓𝑓𝑒𝑐𝑡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𝑒𝑛𝑞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𝑑𝑒𝑞𝑢𝑒𝑢𝑒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𝑞𝑢𝑒𝑢𝑒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={0}</m:t>
                    </m:r>
                  </m:oMath>
                </a14:m>
                <a:endParaRPr lang="en-US" sz="18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8CE2315-0874-4A6F-9699-34C79317FC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082BC02-384F-4065-86D8-703BE139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Effect and (e)valuation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97D01-8511-4D40-9929-2C25A709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358EC-C630-4CFA-9F50-FC8C53EFF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984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1980FF2-BF4A-442F-AB3D-3F77EF2E0A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𝐴𝑐𝑡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𝐸𝑓𝑓𝑒𝑐𝑡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𝐿𝑜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over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𝑃𝐺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𝐴𝑐𝑡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→,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dirty="0"/>
                  <a:t>, where: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𝐿𝑜𝑐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⟦"/>
                        <m:endChr m:val="⟧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𝑉𝑎𝑟</m:t>
                        </m:r>
                      </m:e>
                    </m:d>
                  </m:oMath>
                </a14:m>
                <a:r>
                  <a:rPr lang="en-US" dirty="0"/>
                  <a:t> : </a:t>
                </a:r>
              </a:p>
              <a:p>
                <a:pPr lvl="2"/>
                <a:r>
                  <a:rPr lang="en-US" dirty="0"/>
                  <a:t>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r>
                  <a:rPr lang="en-US" dirty="0"/>
                  <a:t> is a program location and the values of all program variables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defined by following rule: </a:t>
                </a:r>
              </a:p>
              <a:p>
                <a:pPr marL="411480" lvl="1" indent="0">
                  <a:buNone/>
                </a:pPr>
                <a:r>
                  <a:rPr lang="en-US" dirty="0"/>
                  <a:t>	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groupCh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lim>
                    </m:limLow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𝑉𝑎𝑟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groupCh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𝑇𝑆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𝐸𝑓𝑓𝑒𝑐𝑡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If program goes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taking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r>
                  <a:rPr lang="en-US" dirty="0"/>
                  <a:t> then in the LTS, the corresponding transition(s) should model the effect of the transition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𝑣𝑎𝑙</m:t>
                            </m:r>
                          </m:e>
                        </m:d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𝐿𝑜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𝐿𝑜𝑐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𝐶𝑜𝑛𝑑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𝑉𝑎𝑟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⟨ℓ,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𝐶𝑜𝑛𝑑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𝑉𝑎𝑟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Program-LTS states could be labeled by either the location or some predicate on program variables</a:t>
                </a:r>
              </a:p>
              <a:p>
                <a:pPr marL="41148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1980FF2-BF4A-442F-AB3D-3F77EF2E0A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857" b="-1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EA851B0-094F-4A4A-ADA6-35476865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LTS semantics of a program graph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C80B9-B9AB-453F-A369-3BDF0D9AA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D4D64-ED29-4FC5-838F-6A2B77395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85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9E4F44-F2E3-4FDA-8D88-195FBBCE2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Sequential hardware circuits</a:t>
            </a:r>
          </a:p>
          <a:p>
            <a:pPr lvl="1"/>
            <a:r>
              <a:rPr lang="en-US" dirty="0"/>
              <a:t>Registers get new values every tick (depends on old values, input values, the circuit function)</a:t>
            </a:r>
          </a:p>
          <a:p>
            <a:pPr lvl="1"/>
            <a:r>
              <a:rPr lang="en-US" dirty="0"/>
              <a:t>States = valuations of registers and input variables</a:t>
            </a:r>
          </a:p>
          <a:p>
            <a:pPr lvl="1"/>
            <a:r>
              <a:rPr lang="en-US" dirty="0"/>
              <a:t>Actions = just one action “clock tick” </a:t>
            </a:r>
          </a:p>
          <a:p>
            <a:pPr lvl="1"/>
            <a:r>
              <a:rPr lang="en-US" dirty="0"/>
              <a:t>Transition relation = transitions between circuit states </a:t>
            </a:r>
          </a:p>
          <a:p>
            <a:pPr lvl="1"/>
            <a:r>
              <a:rPr lang="en-US" dirty="0"/>
              <a:t>Labels : truth values of any chosen “named wire” in the circuit (e.g., input, register, output, etc.)</a:t>
            </a:r>
          </a:p>
          <a:p>
            <a:r>
              <a:rPr lang="en-US" dirty="0"/>
              <a:t>Dynamical Systems</a:t>
            </a:r>
          </a:p>
          <a:p>
            <a:pPr lvl="1"/>
            <a:r>
              <a:rPr lang="en-US" dirty="0"/>
              <a:t>States are valuations of state variables of the system (can be continuous or discrete)</a:t>
            </a:r>
          </a:p>
          <a:p>
            <a:pPr lvl="1"/>
            <a:r>
              <a:rPr lang="en-US" dirty="0"/>
              <a:t>Actions can be taken by an external agent/controller</a:t>
            </a:r>
          </a:p>
          <a:p>
            <a:pPr lvl="1"/>
            <a:r>
              <a:rPr lang="en-US" dirty="0"/>
              <a:t>Transitions defined by the system dynamics (can be continuous or discrete) </a:t>
            </a:r>
          </a:p>
          <a:p>
            <a:pPr lvl="1"/>
            <a:r>
              <a:rPr lang="en-US" dirty="0"/>
              <a:t>Propositions defined by predicates on state variables, Labels = truth values of propositions for each state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CA41C7-C8E6-437F-8055-F6424BB00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LTS can model almost any computation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0CB56-D368-44BE-9C04-75E0ABE37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60BCB-3A7E-4575-AC13-629EE0F1D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40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D5B4E0-CFBD-4852-BB65-398F190BA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482165"/>
            <a:ext cx="11699087" cy="4201875"/>
          </a:xfrm>
        </p:spPr>
        <p:txBody>
          <a:bodyPr/>
          <a:lstStyle/>
          <a:p>
            <a:r>
              <a:rPr lang="en-US" dirty="0"/>
              <a:t>Labeled Transition Systems: Notations, Terminology</a:t>
            </a:r>
          </a:p>
          <a:p>
            <a:pPr lvl="1"/>
            <a:r>
              <a:rPr lang="en-US" dirty="0" err="1"/>
              <a:t>Kripke</a:t>
            </a:r>
            <a:r>
              <a:rPr lang="en-US" dirty="0"/>
              <a:t> structures</a:t>
            </a:r>
          </a:p>
          <a:p>
            <a:r>
              <a:rPr lang="en-US" dirty="0"/>
              <a:t>Modeling Concurrent Systems [BK: Chapter 2, Alur Chapters 2,4]</a:t>
            </a:r>
          </a:p>
          <a:p>
            <a:r>
              <a:rPr lang="en-US" dirty="0"/>
              <a:t>Equivalences and Abstractions [BK: Chapter 7]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5EE36A-97BD-4AB5-A5E1-327DF9840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C1456-521D-41CB-8FBF-251524F00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DBC36-AD29-4E35-97A7-0DB7B4BA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3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E840FD4-E4B0-4C1A-A9E8-B544BD885E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Simplest form of parallelism: “embarrassingly parallel”</a:t>
                </a:r>
              </a:p>
              <a:p>
                <a:pPr lvl="1"/>
                <a:r>
                  <a:rPr lang="en-US" dirty="0"/>
                  <a:t>No communication between LTSs</a:t>
                </a:r>
              </a:p>
              <a:p>
                <a:endParaRPr lang="en-US" dirty="0"/>
              </a:p>
              <a:p>
                <a:r>
                  <a:rPr lang="en-US" dirty="0"/>
                  <a:t>Communication through Message Passing</a:t>
                </a:r>
              </a:p>
              <a:p>
                <a:pPr lvl="1"/>
                <a:r>
                  <a:rPr lang="en-US" dirty="0"/>
                  <a:t>Synchronous: Handshaking mechanisms</a:t>
                </a:r>
              </a:p>
              <a:p>
                <a:pPr lvl="1"/>
                <a:r>
                  <a:rPr lang="en-US" dirty="0"/>
                  <a:t>Asynchronous: With bounded-capacity buffers</a:t>
                </a:r>
              </a:p>
              <a:p>
                <a:endParaRPr lang="en-US" dirty="0"/>
              </a:p>
              <a:p>
                <a:r>
                  <a:rPr lang="en-US" dirty="0"/>
                  <a:t>Given transition systems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we use the (commutative and associate) operator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/>
                  <a:t> to denote parallel composition of the transition systems: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∥…∥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E840FD4-E4B0-4C1A-A9E8-B544BD885E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01C0D05-E70E-47A0-A05F-28CC7FD50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Concurrency/Parallelism and Communication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02095-C43E-45F6-8F88-84ED1EF8D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ABD6F-27B7-444A-B5BF-37A89BA0A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900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F5FF23-4428-4130-B510-53DCBB99A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988142"/>
            <a:ext cx="11699087" cy="1044590"/>
          </a:xfrm>
        </p:spPr>
        <p:txBody>
          <a:bodyPr/>
          <a:lstStyle/>
          <a:p>
            <a:r>
              <a:rPr lang="en-US" dirty="0"/>
              <a:t>Interleaving: No explicit assumption on the order in which individual actions of transition systems can execute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87963B-028F-4C27-B6A2-8ADDCDB9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Interleaved model of concurrency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4880C61-B970-45D1-B562-BCD7E401B524}"/>
                  </a:ext>
                </a:extLst>
              </p:cNvPr>
              <p:cNvSpPr/>
              <p:nvPr/>
            </p:nvSpPr>
            <p:spPr>
              <a:xfrm>
                <a:off x="1552507" y="3636493"/>
                <a:ext cx="874928" cy="6901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𝑔𝑟𝑒𝑒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4880C61-B970-45D1-B562-BCD7E401B5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507" y="3636493"/>
                <a:ext cx="874928" cy="690185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38B7D5B-0F16-485B-897E-04AEFC894BB5}"/>
                  </a:ext>
                </a:extLst>
              </p:cNvPr>
              <p:cNvSpPr/>
              <p:nvPr/>
            </p:nvSpPr>
            <p:spPr>
              <a:xfrm>
                <a:off x="1552507" y="2531322"/>
                <a:ext cx="874928" cy="6901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𝑟𝑒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38B7D5B-0F16-485B-897E-04AEFC894B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507" y="2531322"/>
                <a:ext cx="874928" cy="690185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C63165-FD94-446F-BD7D-04135E9969F3}"/>
              </a:ext>
            </a:extLst>
          </p:cNvPr>
          <p:cNvCxnSpPr>
            <a:stCxn id="7" idx="3"/>
            <a:endCxn id="6" idx="1"/>
          </p:cNvCxnSpPr>
          <p:nvPr/>
        </p:nvCxnSpPr>
        <p:spPr>
          <a:xfrm>
            <a:off x="1680637" y="3120432"/>
            <a:ext cx="0" cy="617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DF1E1E8-208A-4646-8B79-634927A16C03}"/>
              </a:ext>
            </a:extLst>
          </p:cNvPr>
          <p:cNvCxnSpPr>
            <a:cxnSpLocks/>
            <a:stCxn id="6" idx="7"/>
            <a:endCxn id="7" idx="5"/>
          </p:cNvCxnSpPr>
          <p:nvPr/>
        </p:nvCxnSpPr>
        <p:spPr>
          <a:xfrm flipV="1">
            <a:off x="2299305" y="3120432"/>
            <a:ext cx="0" cy="617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2A5D39D-EB5F-46BD-86F5-9F40D2C4307D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1552507" y="2447718"/>
            <a:ext cx="128130" cy="184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B7E70C-F13A-4459-BDC1-F62D37AF66ED}"/>
                  </a:ext>
                </a:extLst>
              </p:cNvPr>
              <p:cNvSpPr txBox="1"/>
              <p:nvPr/>
            </p:nvSpPr>
            <p:spPr>
              <a:xfrm>
                <a:off x="997904" y="3253975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B7E70C-F13A-4459-BDC1-F62D37AF6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904" y="3253975"/>
                <a:ext cx="618668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9983E8D-CAFA-4CF9-8FCE-7FDF5E6082C6}"/>
                  </a:ext>
                </a:extLst>
              </p:cNvPr>
              <p:cNvSpPr txBox="1"/>
              <p:nvPr/>
            </p:nvSpPr>
            <p:spPr>
              <a:xfrm>
                <a:off x="2276282" y="3253976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9983E8D-CAFA-4CF9-8FCE-7FDF5E608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282" y="3253976"/>
                <a:ext cx="618668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B3446B2-4CEA-4BE3-86A0-ECED0ACC1403}"/>
                  </a:ext>
                </a:extLst>
              </p:cNvPr>
              <p:cNvSpPr/>
              <p:nvPr/>
            </p:nvSpPr>
            <p:spPr>
              <a:xfrm>
                <a:off x="3829736" y="3636493"/>
                <a:ext cx="874928" cy="6901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𝑔𝑟𝑒𝑒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B3446B2-4CEA-4BE3-86A0-ECED0ACC14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736" y="3636493"/>
                <a:ext cx="874928" cy="690185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3784606-8D9E-459E-97C3-2ACCFA1BB20D}"/>
                  </a:ext>
                </a:extLst>
              </p:cNvPr>
              <p:cNvSpPr/>
              <p:nvPr/>
            </p:nvSpPr>
            <p:spPr>
              <a:xfrm>
                <a:off x="3829736" y="2531322"/>
                <a:ext cx="874928" cy="6901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𝑟𝑒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3784606-8D9E-459E-97C3-2ACCFA1BB2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736" y="2531322"/>
                <a:ext cx="874928" cy="69018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EE94F5D-104A-4902-BE70-C78E540D86FC}"/>
              </a:ext>
            </a:extLst>
          </p:cNvPr>
          <p:cNvCxnSpPr>
            <a:stCxn id="22" idx="3"/>
            <a:endCxn id="21" idx="1"/>
          </p:cNvCxnSpPr>
          <p:nvPr/>
        </p:nvCxnSpPr>
        <p:spPr>
          <a:xfrm>
            <a:off x="3957866" y="3120432"/>
            <a:ext cx="0" cy="617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7C14EB7-DB17-4DA6-B084-3E7387879430}"/>
              </a:ext>
            </a:extLst>
          </p:cNvPr>
          <p:cNvCxnSpPr>
            <a:cxnSpLocks/>
            <a:stCxn id="21" idx="7"/>
            <a:endCxn id="22" idx="5"/>
          </p:cNvCxnSpPr>
          <p:nvPr/>
        </p:nvCxnSpPr>
        <p:spPr>
          <a:xfrm flipV="1">
            <a:off x="4576534" y="3120432"/>
            <a:ext cx="0" cy="617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CEF0486-DC63-4472-BB3A-72C7FE7B77F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829736" y="2447718"/>
            <a:ext cx="128130" cy="184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9F07C70-0441-4A6F-837E-04C1800F5C22}"/>
                  </a:ext>
                </a:extLst>
              </p:cNvPr>
              <p:cNvSpPr txBox="1"/>
              <p:nvPr/>
            </p:nvSpPr>
            <p:spPr>
              <a:xfrm>
                <a:off x="3275133" y="3253975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9F07C70-0441-4A6F-837E-04C1800F5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133" y="3253975"/>
                <a:ext cx="618668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966ECCE-76FE-4C7B-9B2C-0A4ACF4DC9AC}"/>
                  </a:ext>
                </a:extLst>
              </p:cNvPr>
              <p:cNvSpPr txBox="1"/>
              <p:nvPr/>
            </p:nvSpPr>
            <p:spPr>
              <a:xfrm>
                <a:off x="4402115" y="3253975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966ECCE-76FE-4C7B-9B2C-0A4ACF4DC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115" y="3253975"/>
                <a:ext cx="618668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114B97C-0203-4199-875D-0CCF112EFBB9}"/>
                  </a:ext>
                </a:extLst>
              </p:cNvPr>
              <p:cNvSpPr txBox="1"/>
              <p:nvPr/>
            </p:nvSpPr>
            <p:spPr>
              <a:xfrm>
                <a:off x="1680637" y="4624627"/>
                <a:ext cx="59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114B97C-0203-4199-875D-0CCF112EF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637" y="4624627"/>
                <a:ext cx="59420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55805EE-794C-4B30-8FB4-8364D84DE0FD}"/>
                  </a:ext>
                </a:extLst>
              </p:cNvPr>
              <p:cNvSpPr txBox="1"/>
              <p:nvPr/>
            </p:nvSpPr>
            <p:spPr>
              <a:xfrm>
                <a:off x="3957866" y="4624627"/>
                <a:ext cx="599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55805EE-794C-4B30-8FB4-8364D84DE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866" y="4624627"/>
                <a:ext cx="59952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F037B5A-D2E3-449E-A6EF-AFFD0C068483}"/>
                  </a:ext>
                </a:extLst>
              </p:cNvPr>
              <p:cNvSpPr/>
              <p:nvPr/>
            </p:nvSpPr>
            <p:spPr>
              <a:xfrm>
                <a:off x="7954403" y="2531321"/>
                <a:ext cx="1715869" cy="6901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𝑟𝑒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𝑟𝑒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F037B5A-D2E3-449E-A6EF-AFFD0C0684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403" y="2531321"/>
                <a:ext cx="1715869" cy="69018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88201D2-76C3-47B0-971A-F4F53BAA7E80}"/>
                  </a:ext>
                </a:extLst>
              </p:cNvPr>
              <p:cNvSpPr/>
              <p:nvPr/>
            </p:nvSpPr>
            <p:spPr>
              <a:xfrm>
                <a:off x="7954402" y="4338326"/>
                <a:ext cx="1715869" cy="6901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𝑟𝑒𝑒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𝑔𝑟𝑒𝑒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88201D2-76C3-47B0-971A-F4F53BAA7E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402" y="4338326"/>
                <a:ext cx="1715869" cy="690185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307894A-2C09-4CA5-BD2B-23A95A77DC05}"/>
                  </a:ext>
                </a:extLst>
              </p:cNvPr>
              <p:cNvSpPr/>
              <p:nvPr/>
            </p:nvSpPr>
            <p:spPr>
              <a:xfrm>
                <a:off x="6235095" y="3375002"/>
                <a:ext cx="1715869" cy="6901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𝑔𝑟𝑒𝑒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307894A-2C09-4CA5-BD2B-23A95A77D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095" y="3375002"/>
                <a:ext cx="1715869" cy="69018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7E5209E-ECD6-4008-8D47-10AE09FBCE66}"/>
                  </a:ext>
                </a:extLst>
              </p:cNvPr>
              <p:cNvSpPr/>
              <p:nvPr/>
            </p:nvSpPr>
            <p:spPr>
              <a:xfrm>
                <a:off x="9892695" y="3375001"/>
                <a:ext cx="1715869" cy="6901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𝑟𝑒𝑒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𝑟𝑒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7E5209E-ECD6-4008-8D47-10AE09FBCE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2695" y="3375001"/>
                <a:ext cx="1715869" cy="69018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96B49AA-FD22-4123-BA1A-69A14D644BEF}"/>
              </a:ext>
            </a:extLst>
          </p:cNvPr>
          <p:cNvCxnSpPr>
            <a:cxnSpLocks/>
            <a:stCxn id="30" idx="2"/>
            <a:endCxn id="32" idx="0"/>
          </p:cNvCxnSpPr>
          <p:nvPr/>
        </p:nvCxnSpPr>
        <p:spPr>
          <a:xfrm flipH="1">
            <a:off x="7093030" y="2876414"/>
            <a:ext cx="861373" cy="498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1D0B4F5-3DFD-4452-B433-CA166C383E74}"/>
              </a:ext>
            </a:extLst>
          </p:cNvPr>
          <p:cNvCxnSpPr>
            <a:cxnSpLocks/>
            <a:stCxn id="32" idx="4"/>
            <a:endCxn id="31" idx="2"/>
          </p:cNvCxnSpPr>
          <p:nvPr/>
        </p:nvCxnSpPr>
        <p:spPr>
          <a:xfrm>
            <a:off x="7093030" y="4065187"/>
            <a:ext cx="861372" cy="618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1A829B0-DCD6-47D0-976B-B15574C3F878}"/>
              </a:ext>
            </a:extLst>
          </p:cNvPr>
          <p:cNvCxnSpPr>
            <a:cxnSpLocks/>
            <a:stCxn id="33" idx="4"/>
            <a:endCxn id="31" idx="6"/>
          </p:cNvCxnSpPr>
          <p:nvPr/>
        </p:nvCxnSpPr>
        <p:spPr>
          <a:xfrm flipH="1">
            <a:off x="9670271" y="4065186"/>
            <a:ext cx="1080359" cy="618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87BCC67-04DA-4F91-806C-DF09933A2E4F}"/>
              </a:ext>
            </a:extLst>
          </p:cNvPr>
          <p:cNvCxnSpPr>
            <a:cxnSpLocks/>
            <a:stCxn id="30" idx="6"/>
            <a:endCxn id="33" idx="0"/>
          </p:cNvCxnSpPr>
          <p:nvPr/>
        </p:nvCxnSpPr>
        <p:spPr>
          <a:xfrm>
            <a:off x="9670272" y="2876414"/>
            <a:ext cx="1080358" cy="498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A86ADE2-F24A-4843-A8F5-B40C2993CA8E}"/>
              </a:ext>
            </a:extLst>
          </p:cNvPr>
          <p:cNvCxnSpPr>
            <a:cxnSpLocks/>
          </p:cNvCxnSpPr>
          <p:nvPr/>
        </p:nvCxnSpPr>
        <p:spPr>
          <a:xfrm flipH="1" flipV="1">
            <a:off x="9551862" y="3038338"/>
            <a:ext cx="787468" cy="349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294E0FB-54C7-46EF-9E82-42CBF6AC5313}"/>
              </a:ext>
            </a:extLst>
          </p:cNvPr>
          <p:cNvCxnSpPr>
            <a:cxnSpLocks/>
          </p:cNvCxnSpPr>
          <p:nvPr/>
        </p:nvCxnSpPr>
        <p:spPr>
          <a:xfrm flipV="1">
            <a:off x="7417296" y="3038014"/>
            <a:ext cx="627017" cy="342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045E821-AF2E-4C23-8EE1-050BE15AD838}"/>
              </a:ext>
            </a:extLst>
          </p:cNvPr>
          <p:cNvCxnSpPr>
            <a:cxnSpLocks/>
          </p:cNvCxnSpPr>
          <p:nvPr/>
        </p:nvCxnSpPr>
        <p:spPr>
          <a:xfrm>
            <a:off x="7452253" y="4025678"/>
            <a:ext cx="624794" cy="46614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5B0DAED-DD4C-4C50-8A0F-B7E4723980CD}"/>
              </a:ext>
            </a:extLst>
          </p:cNvPr>
          <p:cNvCxnSpPr>
            <a:cxnSpLocks/>
          </p:cNvCxnSpPr>
          <p:nvPr/>
        </p:nvCxnSpPr>
        <p:spPr>
          <a:xfrm flipV="1">
            <a:off x="9479217" y="4007269"/>
            <a:ext cx="775713" cy="464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182CE30D-5667-41F7-A953-EBF311BA47F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7882940" y="2224329"/>
            <a:ext cx="322746" cy="40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FA4CC42-0A46-4947-A2AF-AFCEE0ED4964}"/>
                  </a:ext>
                </a:extLst>
              </p:cNvPr>
              <p:cNvSpPr txBox="1"/>
              <p:nvPr/>
            </p:nvSpPr>
            <p:spPr>
              <a:xfrm>
                <a:off x="7236739" y="2839312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FA4CC42-0A46-4947-A2AF-AFCEE0ED4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739" y="2839312"/>
                <a:ext cx="618668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526CBCE-0993-4521-87D0-4D572075B895}"/>
                  </a:ext>
                </a:extLst>
              </p:cNvPr>
              <p:cNvSpPr txBox="1"/>
              <p:nvPr/>
            </p:nvSpPr>
            <p:spPr>
              <a:xfrm>
                <a:off x="7142919" y="4338660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526CBCE-0993-4521-87D0-4D572075B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919" y="4338660"/>
                <a:ext cx="618668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C814C3E-AF55-4F7D-8355-51F47867DD12}"/>
                  </a:ext>
                </a:extLst>
              </p:cNvPr>
              <p:cNvSpPr txBox="1"/>
              <p:nvPr/>
            </p:nvSpPr>
            <p:spPr>
              <a:xfrm>
                <a:off x="7562005" y="4044834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C814C3E-AF55-4F7D-8355-51F47867D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005" y="4044834"/>
                <a:ext cx="618668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3598868-3C8A-4470-A31A-C970ACE2D728}"/>
                  </a:ext>
                </a:extLst>
              </p:cNvPr>
              <p:cNvSpPr txBox="1"/>
              <p:nvPr/>
            </p:nvSpPr>
            <p:spPr>
              <a:xfrm>
                <a:off x="9481395" y="3163589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3598868-3C8A-4470-A31A-C970ACE2D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395" y="3163589"/>
                <a:ext cx="618668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12FC911-F20C-4C47-828A-877B6B7C4257}"/>
                  </a:ext>
                </a:extLst>
              </p:cNvPr>
              <p:cNvSpPr txBox="1"/>
              <p:nvPr/>
            </p:nvSpPr>
            <p:spPr>
              <a:xfrm>
                <a:off x="7615467" y="3168742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12FC911-F20C-4C47-828A-877B6B7C4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467" y="3168742"/>
                <a:ext cx="618668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04F5925-E068-4203-B10D-581750B3940E}"/>
                  </a:ext>
                </a:extLst>
              </p:cNvPr>
              <p:cNvSpPr txBox="1"/>
              <p:nvPr/>
            </p:nvSpPr>
            <p:spPr>
              <a:xfrm>
                <a:off x="9945596" y="2791253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04F5925-E068-4203-B10D-581750B39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596" y="2791253"/>
                <a:ext cx="618668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FC0FF7C-FAE7-4548-B82A-BC20AAEF1107}"/>
                  </a:ext>
                </a:extLst>
              </p:cNvPr>
              <p:cNvSpPr txBox="1"/>
              <p:nvPr/>
            </p:nvSpPr>
            <p:spPr>
              <a:xfrm>
                <a:off x="10003745" y="4347628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FC0FF7C-FAE7-4548-B82A-BC20AAEF1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3745" y="4347628"/>
                <a:ext cx="618668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1E66717-12FC-476D-BF2D-8B29E6621633}"/>
                  </a:ext>
                </a:extLst>
              </p:cNvPr>
              <p:cNvSpPr txBox="1"/>
              <p:nvPr/>
            </p:nvSpPr>
            <p:spPr>
              <a:xfrm>
                <a:off x="9510670" y="4008932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1E66717-12FC-476D-BF2D-8B29E6621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0670" y="4008932"/>
                <a:ext cx="618668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D6103-0BAF-400F-A0D2-E2705BAD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37BBF1D-1AD5-4F9C-A386-B63E9591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75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3437FA7-3D5F-43A2-9DB0-7B918BC495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11699087" cy="493901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𝐴𝑐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Interleaved composition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TS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𝐴𝑐𝑡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→,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dirty="0"/>
                  <a:t>, where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and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𝐴𝑐𝑡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 iff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𝐴𝑐𝑡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groupCh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OR 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𝐴𝑐𝑡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groupCh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3437FA7-3D5F-43A2-9DB0-7B918BC495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11699087" cy="4939013"/>
              </a:xfrm>
              <a:blipFill>
                <a:blip r:embed="rId2"/>
                <a:stretch>
                  <a:fillRect l="-938" t="-1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2301E46-33D3-4F54-A254-F405BBDB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Interleaved composition of LTSs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EFEBC-32A4-47B6-95B3-DAFA27E8A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E471D-A6A0-4B9A-B474-24E52E639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520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5F5FF23-4428-4130-B510-53DCBB99A4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2"/>
                <a:ext cx="11699087" cy="1044590"/>
              </a:xfrm>
            </p:spPr>
            <p:txBody>
              <a:bodyPr/>
              <a:lstStyle/>
              <a:p>
                <a:r>
                  <a:rPr lang="en-US" dirty="0"/>
                  <a:t>LTS states nondeterministically choose which action to execute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5F5FF23-4428-4130-B510-53DCBB99A4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2"/>
                <a:ext cx="11699087" cy="1044590"/>
              </a:xfrm>
              <a:blipFill>
                <a:blip r:embed="rId2"/>
                <a:stretch>
                  <a:fillRect l="-521" t="-9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487963B-028F-4C27-B6A2-8ADDCDB9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Interleaved 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4880C61-B970-45D1-B562-BCD7E401B524}"/>
                  </a:ext>
                </a:extLst>
              </p:cNvPr>
              <p:cNvSpPr/>
              <p:nvPr/>
            </p:nvSpPr>
            <p:spPr>
              <a:xfrm>
                <a:off x="1552507" y="3636493"/>
                <a:ext cx="874928" cy="6901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𝑔𝑟𝑒𝑒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4880C61-B970-45D1-B562-BCD7E401B5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507" y="3636493"/>
                <a:ext cx="874928" cy="690185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38B7D5B-0F16-485B-897E-04AEFC894BB5}"/>
                  </a:ext>
                </a:extLst>
              </p:cNvPr>
              <p:cNvSpPr/>
              <p:nvPr/>
            </p:nvSpPr>
            <p:spPr>
              <a:xfrm>
                <a:off x="1552507" y="2531322"/>
                <a:ext cx="874928" cy="6901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𝑟𝑒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38B7D5B-0F16-485B-897E-04AEFC894B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507" y="2531322"/>
                <a:ext cx="874928" cy="69018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C63165-FD94-446F-BD7D-04135E9969F3}"/>
              </a:ext>
            </a:extLst>
          </p:cNvPr>
          <p:cNvCxnSpPr>
            <a:stCxn id="7" idx="3"/>
            <a:endCxn id="6" idx="1"/>
          </p:cNvCxnSpPr>
          <p:nvPr/>
        </p:nvCxnSpPr>
        <p:spPr>
          <a:xfrm>
            <a:off x="1680637" y="3120432"/>
            <a:ext cx="0" cy="617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DF1E1E8-208A-4646-8B79-634927A16C03}"/>
              </a:ext>
            </a:extLst>
          </p:cNvPr>
          <p:cNvCxnSpPr>
            <a:cxnSpLocks/>
            <a:stCxn id="6" idx="7"/>
            <a:endCxn id="7" idx="5"/>
          </p:cNvCxnSpPr>
          <p:nvPr/>
        </p:nvCxnSpPr>
        <p:spPr>
          <a:xfrm flipV="1">
            <a:off x="2299305" y="3120432"/>
            <a:ext cx="0" cy="617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2A5D39D-EB5F-46BD-86F5-9F40D2C4307D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1552507" y="2447718"/>
            <a:ext cx="128130" cy="184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B7E70C-F13A-4459-BDC1-F62D37AF66ED}"/>
                  </a:ext>
                </a:extLst>
              </p:cNvPr>
              <p:cNvSpPr txBox="1"/>
              <p:nvPr/>
            </p:nvSpPr>
            <p:spPr>
              <a:xfrm>
                <a:off x="997904" y="3253975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B7E70C-F13A-4459-BDC1-F62D37AF6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904" y="3253975"/>
                <a:ext cx="618668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9983E8D-CAFA-4CF9-8FCE-7FDF5E6082C6}"/>
                  </a:ext>
                </a:extLst>
              </p:cNvPr>
              <p:cNvSpPr txBox="1"/>
              <p:nvPr/>
            </p:nvSpPr>
            <p:spPr>
              <a:xfrm>
                <a:off x="2276282" y="3253976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9983E8D-CAFA-4CF9-8FCE-7FDF5E608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282" y="3253976"/>
                <a:ext cx="618668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B3446B2-4CEA-4BE3-86A0-ECED0ACC1403}"/>
                  </a:ext>
                </a:extLst>
              </p:cNvPr>
              <p:cNvSpPr/>
              <p:nvPr/>
            </p:nvSpPr>
            <p:spPr>
              <a:xfrm>
                <a:off x="3829736" y="3636493"/>
                <a:ext cx="874928" cy="6901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𝑔𝑟𝑒𝑒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B3446B2-4CEA-4BE3-86A0-ECED0ACC14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736" y="3636493"/>
                <a:ext cx="874928" cy="69018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3784606-8D9E-459E-97C3-2ACCFA1BB20D}"/>
                  </a:ext>
                </a:extLst>
              </p:cNvPr>
              <p:cNvSpPr/>
              <p:nvPr/>
            </p:nvSpPr>
            <p:spPr>
              <a:xfrm>
                <a:off x="3829736" y="2531322"/>
                <a:ext cx="874928" cy="6901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𝑟𝑒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3784606-8D9E-459E-97C3-2ACCFA1BB2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736" y="2531322"/>
                <a:ext cx="874928" cy="69018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EE94F5D-104A-4902-BE70-C78E540D86FC}"/>
              </a:ext>
            </a:extLst>
          </p:cNvPr>
          <p:cNvCxnSpPr>
            <a:stCxn id="22" idx="3"/>
            <a:endCxn id="21" idx="1"/>
          </p:cNvCxnSpPr>
          <p:nvPr/>
        </p:nvCxnSpPr>
        <p:spPr>
          <a:xfrm>
            <a:off x="3957866" y="3120432"/>
            <a:ext cx="0" cy="617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7C14EB7-DB17-4DA6-B084-3E7387879430}"/>
              </a:ext>
            </a:extLst>
          </p:cNvPr>
          <p:cNvCxnSpPr>
            <a:cxnSpLocks/>
            <a:stCxn id="21" idx="7"/>
            <a:endCxn id="22" idx="5"/>
          </p:cNvCxnSpPr>
          <p:nvPr/>
        </p:nvCxnSpPr>
        <p:spPr>
          <a:xfrm flipV="1">
            <a:off x="4576534" y="3120432"/>
            <a:ext cx="0" cy="617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CEF0486-DC63-4472-BB3A-72C7FE7B77F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829736" y="2447718"/>
            <a:ext cx="128130" cy="184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9F07C70-0441-4A6F-837E-04C1800F5C22}"/>
                  </a:ext>
                </a:extLst>
              </p:cNvPr>
              <p:cNvSpPr txBox="1"/>
              <p:nvPr/>
            </p:nvSpPr>
            <p:spPr>
              <a:xfrm>
                <a:off x="3275133" y="3253975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9F07C70-0441-4A6F-837E-04C1800F5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133" y="3253975"/>
                <a:ext cx="618668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966ECCE-76FE-4C7B-9B2C-0A4ACF4DC9AC}"/>
                  </a:ext>
                </a:extLst>
              </p:cNvPr>
              <p:cNvSpPr txBox="1"/>
              <p:nvPr/>
            </p:nvSpPr>
            <p:spPr>
              <a:xfrm>
                <a:off x="4402115" y="3253975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966ECCE-76FE-4C7B-9B2C-0A4ACF4DC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115" y="3253975"/>
                <a:ext cx="618668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114B97C-0203-4199-875D-0CCF112EFBB9}"/>
                  </a:ext>
                </a:extLst>
              </p:cNvPr>
              <p:cNvSpPr txBox="1"/>
              <p:nvPr/>
            </p:nvSpPr>
            <p:spPr>
              <a:xfrm>
                <a:off x="1680637" y="4624627"/>
                <a:ext cx="59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114B97C-0203-4199-875D-0CCF112EF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637" y="4624627"/>
                <a:ext cx="59420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55805EE-794C-4B30-8FB4-8364D84DE0FD}"/>
                  </a:ext>
                </a:extLst>
              </p:cNvPr>
              <p:cNvSpPr txBox="1"/>
              <p:nvPr/>
            </p:nvSpPr>
            <p:spPr>
              <a:xfrm>
                <a:off x="3957866" y="4624627"/>
                <a:ext cx="599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55805EE-794C-4B30-8FB4-8364D84DE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866" y="4624627"/>
                <a:ext cx="59952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F037B5A-D2E3-449E-A6EF-AFFD0C068483}"/>
                  </a:ext>
                </a:extLst>
              </p:cNvPr>
              <p:cNvSpPr/>
              <p:nvPr/>
            </p:nvSpPr>
            <p:spPr>
              <a:xfrm>
                <a:off x="7954403" y="2531321"/>
                <a:ext cx="1715869" cy="6901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𝑟𝑒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𝑟𝑒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F037B5A-D2E3-449E-A6EF-AFFD0C0684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403" y="2531321"/>
                <a:ext cx="1715869" cy="690185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88201D2-76C3-47B0-971A-F4F53BAA7E80}"/>
                  </a:ext>
                </a:extLst>
              </p:cNvPr>
              <p:cNvSpPr/>
              <p:nvPr/>
            </p:nvSpPr>
            <p:spPr>
              <a:xfrm>
                <a:off x="7954402" y="4338326"/>
                <a:ext cx="1715869" cy="6901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𝑟𝑒𝑒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𝑔𝑟𝑒𝑒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88201D2-76C3-47B0-971A-F4F53BAA7E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402" y="4338326"/>
                <a:ext cx="1715869" cy="69018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307894A-2C09-4CA5-BD2B-23A95A77DC05}"/>
                  </a:ext>
                </a:extLst>
              </p:cNvPr>
              <p:cNvSpPr/>
              <p:nvPr/>
            </p:nvSpPr>
            <p:spPr>
              <a:xfrm>
                <a:off x="6235095" y="3375002"/>
                <a:ext cx="1715869" cy="6901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𝑔𝑟𝑒𝑒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307894A-2C09-4CA5-BD2B-23A95A77D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095" y="3375002"/>
                <a:ext cx="1715869" cy="69018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7E5209E-ECD6-4008-8D47-10AE09FBCE66}"/>
                  </a:ext>
                </a:extLst>
              </p:cNvPr>
              <p:cNvSpPr/>
              <p:nvPr/>
            </p:nvSpPr>
            <p:spPr>
              <a:xfrm>
                <a:off x="9892695" y="3375001"/>
                <a:ext cx="1715869" cy="6901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𝑟𝑒𝑒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𝑟𝑒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7E5209E-ECD6-4008-8D47-10AE09FBCE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2695" y="3375001"/>
                <a:ext cx="1715869" cy="69018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96B49AA-FD22-4123-BA1A-69A14D644BEF}"/>
              </a:ext>
            </a:extLst>
          </p:cNvPr>
          <p:cNvCxnSpPr>
            <a:cxnSpLocks/>
            <a:stCxn id="30" idx="2"/>
            <a:endCxn id="32" idx="0"/>
          </p:cNvCxnSpPr>
          <p:nvPr/>
        </p:nvCxnSpPr>
        <p:spPr>
          <a:xfrm flipH="1">
            <a:off x="7093030" y="2876414"/>
            <a:ext cx="861373" cy="498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1D0B4F5-3DFD-4452-B433-CA166C383E74}"/>
              </a:ext>
            </a:extLst>
          </p:cNvPr>
          <p:cNvCxnSpPr>
            <a:cxnSpLocks/>
            <a:stCxn id="32" idx="4"/>
            <a:endCxn id="31" idx="2"/>
          </p:cNvCxnSpPr>
          <p:nvPr/>
        </p:nvCxnSpPr>
        <p:spPr>
          <a:xfrm>
            <a:off x="7093030" y="4065187"/>
            <a:ext cx="861372" cy="618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1A829B0-DCD6-47D0-976B-B15574C3F878}"/>
              </a:ext>
            </a:extLst>
          </p:cNvPr>
          <p:cNvCxnSpPr>
            <a:cxnSpLocks/>
            <a:stCxn id="33" idx="4"/>
            <a:endCxn id="31" idx="6"/>
          </p:cNvCxnSpPr>
          <p:nvPr/>
        </p:nvCxnSpPr>
        <p:spPr>
          <a:xfrm flipH="1">
            <a:off x="9670271" y="4065186"/>
            <a:ext cx="1080359" cy="618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87BCC67-04DA-4F91-806C-DF09933A2E4F}"/>
              </a:ext>
            </a:extLst>
          </p:cNvPr>
          <p:cNvCxnSpPr>
            <a:cxnSpLocks/>
            <a:stCxn id="30" idx="6"/>
            <a:endCxn id="33" idx="0"/>
          </p:cNvCxnSpPr>
          <p:nvPr/>
        </p:nvCxnSpPr>
        <p:spPr>
          <a:xfrm>
            <a:off x="9670272" y="2876414"/>
            <a:ext cx="1080358" cy="498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A86ADE2-F24A-4843-A8F5-B40C2993CA8E}"/>
              </a:ext>
            </a:extLst>
          </p:cNvPr>
          <p:cNvCxnSpPr>
            <a:cxnSpLocks/>
          </p:cNvCxnSpPr>
          <p:nvPr/>
        </p:nvCxnSpPr>
        <p:spPr>
          <a:xfrm flipH="1" flipV="1">
            <a:off x="9551862" y="3038338"/>
            <a:ext cx="787468" cy="349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294E0FB-54C7-46EF-9E82-42CBF6AC5313}"/>
              </a:ext>
            </a:extLst>
          </p:cNvPr>
          <p:cNvCxnSpPr>
            <a:cxnSpLocks/>
          </p:cNvCxnSpPr>
          <p:nvPr/>
        </p:nvCxnSpPr>
        <p:spPr>
          <a:xfrm flipV="1">
            <a:off x="7417296" y="3038014"/>
            <a:ext cx="627017" cy="342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045E821-AF2E-4C23-8EE1-050BE15AD838}"/>
              </a:ext>
            </a:extLst>
          </p:cNvPr>
          <p:cNvCxnSpPr>
            <a:cxnSpLocks/>
          </p:cNvCxnSpPr>
          <p:nvPr/>
        </p:nvCxnSpPr>
        <p:spPr>
          <a:xfrm>
            <a:off x="7452253" y="4025678"/>
            <a:ext cx="624794" cy="46614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5B0DAED-DD4C-4C50-8A0F-B7E4723980CD}"/>
              </a:ext>
            </a:extLst>
          </p:cNvPr>
          <p:cNvCxnSpPr>
            <a:cxnSpLocks/>
          </p:cNvCxnSpPr>
          <p:nvPr/>
        </p:nvCxnSpPr>
        <p:spPr>
          <a:xfrm flipV="1">
            <a:off x="9479217" y="4007269"/>
            <a:ext cx="775713" cy="464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182CE30D-5667-41F7-A953-EBF311BA47F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7882940" y="2224329"/>
            <a:ext cx="322746" cy="40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FA4CC42-0A46-4947-A2AF-AFCEE0ED4964}"/>
                  </a:ext>
                </a:extLst>
              </p:cNvPr>
              <p:cNvSpPr txBox="1"/>
              <p:nvPr/>
            </p:nvSpPr>
            <p:spPr>
              <a:xfrm>
                <a:off x="7236739" y="2839312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FA4CC42-0A46-4947-A2AF-AFCEE0ED4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739" y="2839312"/>
                <a:ext cx="618668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526CBCE-0993-4521-87D0-4D572075B895}"/>
                  </a:ext>
                </a:extLst>
              </p:cNvPr>
              <p:cNvSpPr txBox="1"/>
              <p:nvPr/>
            </p:nvSpPr>
            <p:spPr>
              <a:xfrm>
                <a:off x="7142919" y="4338660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526CBCE-0993-4521-87D0-4D572075B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919" y="4338660"/>
                <a:ext cx="618668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C814C3E-AF55-4F7D-8355-51F47867DD12}"/>
                  </a:ext>
                </a:extLst>
              </p:cNvPr>
              <p:cNvSpPr txBox="1"/>
              <p:nvPr/>
            </p:nvSpPr>
            <p:spPr>
              <a:xfrm>
                <a:off x="7562005" y="4044834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C814C3E-AF55-4F7D-8355-51F47867D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005" y="4044834"/>
                <a:ext cx="618668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3598868-3C8A-4470-A31A-C970ACE2D728}"/>
                  </a:ext>
                </a:extLst>
              </p:cNvPr>
              <p:cNvSpPr txBox="1"/>
              <p:nvPr/>
            </p:nvSpPr>
            <p:spPr>
              <a:xfrm>
                <a:off x="9481395" y="3163589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3598868-3C8A-4470-A31A-C970ACE2D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395" y="3163589"/>
                <a:ext cx="618668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12FC911-F20C-4C47-828A-877B6B7C4257}"/>
                  </a:ext>
                </a:extLst>
              </p:cNvPr>
              <p:cNvSpPr txBox="1"/>
              <p:nvPr/>
            </p:nvSpPr>
            <p:spPr>
              <a:xfrm>
                <a:off x="7615467" y="3168742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12FC911-F20C-4C47-828A-877B6B7C4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467" y="3168742"/>
                <a:ext cx="618668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04F5925-E068-4203-B10D-581750B3940E}"/>
                  </a:ext>
                </a:extLst>
              </p:cNvPr>
              <p:cNvSpPr txBox="1"/>
              <p:nvPr/>
            </p:nvSpPr>
            <p:spPr>
              <a:xfrm>
                <a:off x="9945596" y="2791253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04F5925-E068-4203-B10D-581750B39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596" y="2791253"/>
                <a:ext cx="618668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FC0FF7C-FAE7-4548-B82A-BC20AAEF1107}"/>
                  </a:ext>
                </a:extLst>
              </p:cNvPr>
              <p:cNvSpPr txBox="1"/>
              <p:nvPr/>
            </p:nvSpPr>
            <p:spPr>
              <a:xfrm>
                <a:off x="10003745" y="4347628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FC0FF7C-FAE7-4548-B82A-BC20AAEF1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3745" y="4347628"/>
                <a:ext cx="618668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1E66717-12FC-476D-BF2D-8B29E6621633}"/>
                  </a:ext>
                </a:extLst>
              </p:cNvPr>
              <p:cNvSpPr txBox="1"/>
              <p:nvPr/>
            </p:nvSpPr>
            <p:spPr>
              <a:xfrm>
                <a:off x="9510670" y="4008932"/>
                <a:ext cx="618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1E66717-12FC-476D-BF2D-8B29E6621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0670" y="4008932"/>
                <a:ext cx="618668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E8218-9187-4480-8467-DAE4B9431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6A5C37-5011-4330-8ED0-5EF1A0AC3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64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3E4619D-A476-45A9-8845-15E999B3FD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TS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too simplistic for modeling LTS where the state may be “shared”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Consider two program graphs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that have shared memory, i.e., some variables are common to both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Actions taken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may affect the global state, not just the local state of 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Interleaved composition of LTSs of two program graphs is not the same as the LTS of the interleaved composition of the two programs!</a:t>
                </a:r>
              </a:p>
              <a:p>
                <a:r>
                  <a:rPr lang="en-US" dirty="0"/>
                  <a:t>To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: we first 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⦀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then construct the corresponding LTS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3E4619D-A476-45A9-8845-15E999B3FD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 b="-3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A313CD0-50ED-40F3-91AC-2086A4B58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>
            <a:normAutofit/>
          </a:bodyPr>
          <a:lstStyle/>
          <a:p>
            <a:r>
              <a:rPr lang="en-US" dirty="0"/>
              <a:t>Shared memory/Asynchronous Message Passing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35EC6-24F3-4214-A651-EF088F780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44787-5EDF-4420-B1C5-A9CC71B0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07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95046EB-C28F-4E1B-837E-EBD13F3399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11699087" cy="5061595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𝐿𝑜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𝐴𝑐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𝐸𝑓𝑓𝑒𝑐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𝐿𝑜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over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: shared variables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Var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: Local variables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Var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 Local variables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Interleaved program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⦀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defined as: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𝐸𝑓𝑓𝑒𝑐𝑡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where: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: Disjoint union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b="0" dirty="0"/>
                  <a:t>Add all such that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</m:groupChr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⟩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groupCh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: (Models action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groupCh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: (Models action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,2⟩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95046EB-C28F-4E1B-837E-EBD13F3399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11699087" cy="5061595"/>
              </a:xfrm>
              <a:blipFill>
                <a:blip r:embed="rId2"/>
                <a:stretch>
                  <a:fillRect l="-417" t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107FCF4-2E4E-4890-8246-173AFBBE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Interleaving of program graphs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F542D-4E1B-4864-BFEE-A7491F7DD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A65A0-035A-409E-A5C0-E9FC72A6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25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6418C6-F4AE-FFE3-BA61-FF8573677B4E}"/>
                  </a:ext>
                </a:extLst>
              </p:cNvPr>
              <p:cNvSpPr txBox="1"/>
              <p:nvPr/>
            </p:nvSpPr>
            <p:spPr>
              <a:xfrm>
                <a:off x="7987552" y="4303060"/>
                <a:ext cx="40377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: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taken by program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6418C6-F4AE-FFE3-BA61-FF8573677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552" y="4303060"/>
                <a:ext cx="4037767" cy="369332"/>
              </a:xfrm>
              <a:prstGeom prst="rect">
                <a:avLst/>
              </a:prstGeom>
              <a:blipFill>
                <a:blip r:embed="rId3"/>
                <a:stretch>
                  <a:fillRect l="-45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025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8F14C82-AE8D-4B28-B52E-5636E0E6AF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𝐸𝑓𝑓𝑒𝑐𝑡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𝐸𝑓𝑓𝑒𝑐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𝑣𝑎𝑙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"/>
                                          <m:endChr m:val="|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​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𝑉𝑎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𝑉𝑎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𝑣𝑎𝑙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What is the effect on a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If it is in the set of variables affected by Program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then it is the effect the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(taken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has on the valuation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b="0" dirty="0"/>
                  <a:t>Otherwise, the valuation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0" dirty="0"/>
                  <a:t> will remain unchanged</a:t>
                </a:r>
              </a:p>
              <a:p>
                <a:pPr marL="41148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8F14C82-AE8D-4B28-B52E-5636E0E6AF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EE75BB1-FA36-4562-AF5E-09A6B74A3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Interleaving Program graphs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8B424-D91E-47C9-A9A6-12824D773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5E9A3-574D-4171-94F3-3247AA0CA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14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C1C084E-CA05-4693-A14C-29317CF6E8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Non-critical actions: actions that access only local variables</a:t>
                </a:r>
              </a:p>
              <a:p>
                <a:r>
                  <a:rPr lang="en-US" dirty="0"/>
                  <a:t>Critical actions: actions that access shared variables</a:t>
                </a:r>
              </a:p>
              <a:p>
                <a:r>
                  <a:rPr lang="en-US" dirty="0"/>
                  <a:t>Difference crucial when interpreting nondeterminism in the LTS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⦀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 dirty="0"/>
                          <m:t>PG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Sources of nondeterminism:</a:t>
                </a:r>
              </a:p>
              <a:p>
                <a:pPr lvl="1"/>
                <a:r>
                  <a:rPr lang="en-US" dirty="0"/>
                  <a:t>Internal nondeterministic choice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Interleaving of non-critical actions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: these can be executed concurrently in the LTS</a:t>
                </a:r>
              </a:p>
              <a:p>
                <a:pPr lvl="1"/>
                <a:r>
                  <a:rPr lang="en-US" dirty="0"/>
                  <a:t>Interleaving of critical actions: generally, cannot be executed independently in the LTS, because changes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would have to be reflected in the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!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C1C084E-CA05-4693-A14C-29317CF6E8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ADEE18D-907A-4862-8D00-909F0856E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Nondeterminism in program graph interleaving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3D46A-80BB-4B77-B798-2FCCC7ECD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7C5E4-6EFC-4720-82D9-B8E06293A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896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8904CF-2B8E-4045-A5FC-BB8631C61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Interleaved Program Graphs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57BF27-8453-4157-A588-33CF73B597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12" t="8609" r="12819" b="53645"/>
          <a:stretch/>
        </p:blipFill>
        <p:spPr>
          <a:xfrm>
            <a:off x="352347" y="751114"/>
            <a:ext cx="3951515" cy="19594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C9F1ED-7B91-41A8-93F4-B9692E7FFF3C}"/>
                  </a:ext>
                </a:extLst>
              </p:cNvPr>
              <p:cNvSpPr txBox="1"/>
              <p:nvPr/>
            </p:nvSpPr>
            <p:spPr>
              <a:xfrm>
                <a:off x="7384895" y="578923"/>
                <a:ext cx="32797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Computing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⦀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C9F1ED-7B91-41A8-93F4-B9692E7FF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895" y="578923"/>
                <a:ext cx="3279741" cy="461665"/>
              </a:xfrm>
              <a:prstGeom prst="rect">
                <a:avLst/>
              </a:prstGeom>
              <a:blipFill>
                <a:blip r:embed="rId3"/>
                <a:stretch>
                  <a:fillRect l="-278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9CCD71-6006-40F3-A68C-33712996C1F0}"/>
                  </a:ext>
                </a:extLst>
              </p:cNvPr>
              <p:cNvSpPr txBox="1"/>
              <p:nvPr/>
            </p:nvSpPr>
            <p:spPr>
              <a:xfrm>
                <a:off x="0" y="3429000"/>
                <a:ext cx="6944413" cy="1339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400" b="0" dirty="0"/>
                  <a:t>Add all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:&lt;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</m:groupCh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⟨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⟩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limLow>
                      <m:limLow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groupChr>
                      </m:e>
                      <m:li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dirty="0"/>
                  <a:t> 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limLow>
                      <m:limLow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groupChr>
                      </m:e>
                      <m:li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lim>
                    </m:limLow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9CCD71-6006-40F3-A68C-33712996C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29000"/>
                <a:ext cx="6944413" cy="1339406"/>
              </a:xfrm>
              <a:prstGeom prst="rect">
                <a:avLst/>
              </a:prstGeom>
              <a:blipFill>
                <a:blip r:embed="rId4"/>
                <a:stretch>
                  <a:fillRect l="-1317"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E9E386E-AB8F-4B22-94CF-28CEC129E51A}"/>
                  </a:ext>
                </a:extLst>
              </p:cNvPr>
              <p:cNvSpPr/>
              <p:nvPr/>
            </p:nvSpPr>
            <p:spPr>
              <a:xfrm>
                <a:off x="8352063" y="2156408"/>
                <a:ext cx="1191987" cy="73478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⟨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E9E386E-AB8F-4B22-94CF-28CEC129E5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063" y="2156408"/>
                <a:ext cx="1191987" cy="73478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383E38D-1E35-4C53-9A17-EAEE5FF0774F}"/>
                  </a:ext>
                </a:extLst>
              </p:cNvPr>
              <p:cNvSpPr/>
              <p:nvPr/>
            </p:nvSpPr>
            <p:spPr>
              <a:xfrm>
                <a:off x="7099185" y="3594670"/>
                <a:ext cx="1252877" cy="73478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⟨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383E38D-1E35-4C53-9A17-EAEE5FF077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185" y="3594670"/>
                <a:ext cx="1252877" cy="73478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8ACB12E-84CA-4F5D-B21A-01919F0E54A2}"/>
                  </a:ext>
                </a:extLst>
              </p:cNvPr>
              <p:cNvSpPr/>
              <p:nvPr/>
            </p:nvSpPr>
            <p:spPr>
              <a:xfrm>
                <a:off x="8352063" y="4810278"/>
                <a:ext cx="1345406" cy="73478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⟨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8ACB12E-84CA-4F5D-B21A-01919F0E5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063" y="4810278"/>
                <a:ext cx="1345406" cy="73478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F82E3C7-A095-43FE-AF1D-DB5C46285A76}"/>
                  </a:ext>
                </a:extLst>
              </p:cNvPr>
              <p:cNvSpPr/>
              <p:nvPr/>
            </p:nvSpPr>
            <p:spPr>
              <a:xfrm>
                <a:off x="9484177" y="3594670"/>
                <a:ext cx="1345406" cy="73478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⟨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F82E3C7-A095-43FE-AF1D-DB5C46285A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177" y="3594670"/>
                <a:ext cx="1345406" cy="73478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9AF26EE-48DC-409B-B26B-053F91CF413F}"/>
              </a:ext>
            </a:extLst>
          </p:cNvPr>
          <p:cNvCxnSpPr>
            <a:stCxn id="5" idx="3"/>
            <a:endCxn id="9" idx="0"/>
          </p:cNvCxnSpPr>
          <p:nvPr/>
        </p:nvCxnSpPr>
        <p:spPr>
          <a:xfrm flipH="1">
            <a:off x="7725624" y="2783587"/>
            <a:ext cx="801001" cy="811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D1AD52B-9D0D-4860-8AB1-83ED47FE5A88}"/>
              </a:ext>
            </a:extLst>
          </p:cNvPr>
          <p:cNvCxnSpPr>
            <a:cxnSpLocks/>
            <a:stCxn id="9" idx="4"/>
            <a:endCxn id="10" idx="1"/>
          </p:cNvCxnSpPr>
          <p:nvPr/>
        </p:nvCxnSpPr>
        <p:spPr>
          <a:xfrm>
            <a:off x="7725624" y="4329456"/>
            <a:ext cx="823469" cy="588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6ABB304-AAAA-417B-9DAB-45125ACF53C9}"/>
              </a:ext>
            </a:extLst>
          </p:cNvPr>
          <p:cNvCxnSpPr>
            <a:cxnSpLocks/>
            <a:stCxn id="5" idx="5"/>
            <a:endCxn id="11" idx="0"/>
          </p:cNvCxnSpPr>
          <p:nvPr/>
        </p:nvCxnSpPr>
        <p:spPr>
          <a:xfrm>
            <a:off x="9369488" y="2783587"/>
            <a:ext cx="787392" cy="811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897CE9-117F-4FFD-92BD-3058A17B16AD}"/>
              </a:ext>
            </a:extLst>
          </p:cNvPr>
          <p:cNvCxnSpPr>
            <a:cxnSpLocks/>
            <a:stCxn id="11" idx="4"/>
            <a:endCxn id="10" idx="7"/>
          </p:cNvCxnSpPr>
          <p:nvPr/>
        </p:nvCxnSpPr>
        <p:spPr>
          <a:xfrm flipH="1">
            <a:off x="9500439" y="4329456"/>
            <a:ext cx="656441" cy="588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32F481E-EC1D-496B-BDC0-A5BBE9BD8E5A}"/>
                  </a:ext>
                </a:extLst>
              </p:cNvPr>
              <p:cNvSpPr txBox="1"/>
              <p:nvPr/>
            </p:nvSpPr>
            <p:spPr>
              <a:xfrm>
                <a:off x="7131197" y="2796200"/>
                <a:ext cx="11315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≔2⋅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32F481E-EC1D-496B-BDC0-A5BBE9BD8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197" y="2796200"/>
                <a:ext cx="113159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32981FD-61ED-4C53-B514-BE5389AFF96B}"/>
                  </a:ext>
                </a:extLst>
              </p:cNvPr>
              <p:cNvSpPr txBox="1"/>
              <p:nvPr/>
            </p:nvSpPr>
            <p:spPr>
              <a:xfrm>
                <a:off x="9883917" y="4525062"/>
                <a:ext cx="11315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≔2⋅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32981FD-61ED-4C53-B514-BE5389AFF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3917" y="4525062"/>
                <a:ext cx="113159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703F40-9096-4627-BBBE-01AF0FD38276}"/>
                  </a:ext>
                </a:extLst>
              </p:cNvPr>
              <p:cNvSpPr txBox="1"/>
              <p:nvPr/>
            </p:nvSpPr>
            <p:spPr>
              <a:xfrm>
                <a:off x="9733257" y="2782825"/>
                <a:ext cx="12470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703F40-9096-4627-BBBE-01AF0FD38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257" y="2782825"/>
                <a:ext cx="124700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2ABB3C-A19A-41A4-B773-D16C35562D06}"/>
                  </a:ext>
                </a:extLst>
              </p:cNvPr>
              <p:cNvSpPr txBox="1"/>
              <p:nvPr/>
            </p:nvSpPr>
            <p:spPr>
              <a:xfrm>
                <a:off x="6918607" y="4548553"/>
                <a:ext cx="12470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2ABB3C-A19A-41A4-B773-D16C35562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607" y="4548553"/>
                <a:ext cx="124700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3EB88BC0-9BA3-467A-BB3C-8B19C2F838FB}"/>
              </a:ext>
            </a:extLst>
          </p:cNvPr>
          <p:cNvSpPr txBox="1"/>
          <p:nvPr/>
        </p:nvSpPr>
        <p:spPr>
          <a:xfrm>
            <a:off x="1885981" y="6010867"/>
            <a:ext cx="8943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Figure on the top left copied from the Principles of Model Checking book by Baier and Katoen</a:t>
            </a:r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91BBD26F-0146-426D-BCF6-8D5BCEC82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23351BD9-E405-47BF-9021-433F3718B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63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3" grpId="0"/>
      <p:bldP spid="24" grpId="0"/>
      <p:bldP spid="25" grpId="0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8904CF-2B8E-4045-A5FC-BB8631C61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Interleaved Transition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57BF27-8453-4157-A588-33CF73B59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57" y="924723"/>
            <a:ext cx="6129356" cy="51910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70AB3B-C29C-4951-BD87-AC07A8B48996}"/>
                  </a:ext>
                </a:extLst>
              </p:cNvPr>
              <p:cNvSpPr txBox="1"/>
              <p:nvPr/>
            </p:nvSpPr>
            <p:spPr>
              <a:xfrm>
                <a:off x="7580875" y="1721179"/>
                <a:ext cx="411001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LTS needs to represent the contention between possible concurrent updates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70AB3B-C29C-4951-BD87-AC07A8B48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875" y="1721179"/>
                <a:ext cx="4110013" cy="1200329"/>
              </a:xfrm>
              <a:prstGeom prst="rect">
                <a:avLst/>
              </a:prstGeom>
              <a:blipFill>
                <a:blip r:embed="rId4"/>
                <a:stretch>
                  <a:fillRect l="-2374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37ED0B6-6346-4582-9284-E83C13E74840}"/>
              </a:ext>
            </a:extLst>
          </p:cNvPr>
          <p:cNvSpPr txBox="1"/>
          <p:nvPr/>
        </p:nvSpPr>
        <p:spPr>
          <a:xfrm>
            <a:off x="1885981" y="6010867"/>
            <a:ext cx="7631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Figures copied from the Principles of Model Checking book by Baier and Katoen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4476AE-8271-450E-81D4-D13F70077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8AC4C6-9204-44CD-BE97-37781F76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82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99041A-14B6-4585-824E-BFF2E43E5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Any computation can be represented as a transition system</a:t>
            </a:r>
          </a:p>
          <a:p>
            <a:pPr lvl="1"/>
            <a:r>
              <a:rPr lang="en-US" dirty="0"/>
              <a:t>Variables can be discrete-valued or continuous-valued</a:t>
            </a:r>
          </a:p>
          <a:p>
            <a:pPr lvl="1"/>
            <a:r>
              <a:rPr lang="en-US" dirty="0"/>
              <a:t>Time can be logical, discrete, or continuous (dense)</a:t>
            </a:r>
          </a:p>
          <a:p>
            <a:r>
              <a:rPr lang="en-US" dirty="0"/>
              <a:t>Transition system representation models a computation (program) as a directed graph</a:t>
            </a:r>
          </a:p>
          <a:p>
            <a:pPr lvl="1"/>
            <a:r>
              <a:rPr lang="en-US" dirty="0"/>
              <a:t>Nodes are configurations or states of the system</a:t>
            </a:r>
          </a:p>
          <a:p>
            <a:pPr lvl="1"/>
            <a:r>
              <a:rPr lang="en-US" dirty="0"/>
              <a:t>Edges model state changes or system transitions</a:t>
            </a:r>
          </a:p>
          <a:p>
            <a:r>
              <a:rPr lang="en-US" dirty="0"/>
              <a:t>Labelled transition systems (LTSs) :</a:t>
            </a:r>
          </a:p>
          <a:p>
            <a:pPr lvl="1"/>
            <a:r>
              <a:rPr lang="en-US" dirty="0"/>
              <a:t>Transitions have names (drawn from a finite or infinite set of labels)</a:t>
            </a:r>
          </a:p>
          <a:p>
            <a:pPr lvl="1"/>
            <a:r>
              <a:rPr lang="en-US" dirty="0"/>
              <a:t>There is a finite (or infinite) set of </a:t>
            </a:r>
            <a:r>
              <a:rPr lang="en-US" i="1" dirty="0"/>
              <a:t>atomic propositions</a:t>
            </a:r>
          </a:p>
          <a:p>
            <a:pPr lvl="1"/>
            <a:r>
              <a:rPr lang="en-US" dirty="0"/>
              <a:t>States are </a:t>
            </a:r>
            <a:r>
              <a:rPr lang="en-US" i="1" dirty="0"/>
              <a:t>labeled </a:t>
            </a:r>
            <a:r>
              <a:rPr lang="en-US" dirty="0"/>
              <a:t>with some subset of the set of atomic propositions 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2862A3-093E-4C48-8344-45393EFFC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Transition Systems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65661-B425-4B9E-814A-DE1FAAF59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9B946-DC17-4DC8-93D8-CB791C626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75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9B9671-6487-4369-B4C3-F0628ACFD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Mutual Exclusion using Peterson’s algorithm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D0817F6-5B90-4D64-A571-67A2471DFF9D}"/>
              </a:ext>
            </a:extLst>
          </p:cNvPr>
          <p:cNvGrpSpPr/>
          <p:nvPr/>
        </p:nvGrpSpPr>
        <p:grpSpPr>
          <a:xfrm>
            <a:off x="1545404" y="1174136"/>
            <a:ext cx="9327750" cy="4228209"/>
            <a:chOff x="245728" y="1002686"/>
            <a:chExt cx="9327750" cy="42282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28B6078F-7D77-458A-AC04-F260715B4ECC}"/>
                    </a:ext>
                  </a:extLst>
                </p:cNvPr>
                <p:cNvSpPr/>
                <p:nvPr/>
              </p:nvSpPr>
              <p:spPr>
                <a:xfrm>
                  <a:off x="2041072" y="1665515"/>
                  <a:ext cx="718457" cy="7435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28B6078F-7D77-458A-AC04-F260715B4E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1072" y="1665515"/>
                  <a:ext cx="718457" cy="743528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E534AF81-C7D5-456F-915B-14D0CDCD1737}"/>
                    </a:ext>
                  </a:extLst>
                </p:cNvPr>
                <p:cNvSpPr/>
                <p:nvPr/>
              </p:nvSpPr>
              <p:spPr>
                <a:xfrm>
                  <a:off x="2041072" y="3057236"/>
                  <a:ext cx="718457" cy="7435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E534AF81-C7D5-456F-915B-14D0CDCD17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1072" y="3057236"/>
                  <a:ext cx="718457" cy="743528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70BADEAE-F3E1-4940-9789-B11380D6ED47}"/>
                    </a:ext>
                  </a:extLst>
                </p:cNvPr>
                <p:cNvSpPr/>
                <p:nvPr/>
              </p:nvSpPr>
              <p:spPr>
                <a:xfrm>
                  <a:off x="2041072" y="4441287"/>
                  <a:ext cx="718457" cy="7435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70BADEAE-F3E1-4940-9789-B11380D6ED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1072" y="4441287"/>
                  <a:ext cx="718457" cy="743528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1FAEA80-3808-44C3-B619-2EF5F5BF2237}"/>
                </a:ext>
              </a:extLst>
            </p:cNvPr>
            <p:cNvCxnSpPr>
              <a:stCxn id="5" idx="4"/>
              <a:endCxn id="6" idx="0"/>
            </p:cNvCxnSpPr>
            <p:nvPr/>
          </p:nvCxnSpPr>
          <p:spPr>
            <a:xfrm>
              <a:off x="2400301" y="2409043"/>
              <a:ext cx="0" cy="648193"/>
            </a:xfrm>
            <a:prstGeom prst="straightConnector1">
              <a:avLst/>
            </a:prstGeom>
            <a:ln w="1270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E822679-B9D1-46D5-8C04-0784BC9FE481}"/>
                </a:ext>
              </a:extLst>
            </p:cNvPr>
            <p:cNvCxnSpPr>
              <a:cxnSpLocks/>
              <a:stCxn id="6" idx="4"/>
              <a:endCxn id="7" idx="0"/>
            </p:cNvCxnSpPr>
            <p:nvPr/>
          </p:nvCxnSpPr>
          <p:spPr>
            <a:xfrm>
              <a:off x="2400301" y="3800764"/>
              <a:ext cx="0" cy="640523"/>
            </a:xfrm>
            <a:prstGeom prst="straightConnector1">
              <a:avLst/>
            </a:prstGeom>
            <a:ln w="1270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or: Curved 16">
              <a:extLst>
                <a:ext uri="{FF2B5EF4-FFF2-40B4-BE49-F238E27FC236}">
                  <a16:creationId xmlns:a16="http://schemas.microsoft.com/office/drawing/2014/main" id="{4C14CCED-4CD4-439B-BBD0-F769C9E814EF}"/>
                </a:ext>
              </a:extLst>
            </p:cNvPr>
            <p:cNvCxnSpPr>
              <a:cxnSpLocks/>
              <a:stCxn id="7" idx="2"/>
              <a:endCxn id="5" idx="2"/>
            </p:cNvCxnSpPr>
            <p:nvPr/>
          </p:nvCxnSpPr>
          <p:spPr>
            <a:xfrm rot="10800000">
              <a:off x="2041072" y="2037279"/>
              <a:ext cx="12700" cy="2775772"/>
            </a:xfrm>
            <a:prstGeom prst="curvedConnector3">
              <a:avLst>
                <a:gd name="adj1" fmla="val 4371433"/>
              </a:avLst>
            </a:prstGeom>
            <a:ln w="1270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96C2533-48A0-470C-9FAC-E2FF2A46CE14}"/>
                    </a:ext>
                  </a:extLst>
                </p:cNvPr>
                <p:cNvSpPr txBox="1"/>
                <p:nvPr/>
              </p:nvSpPr>
              <p:spPr>
                <a:xfrm>
                  <a:off x="2400300" y="2386736"/>
                  <a:ext cx="132510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𝑤𝑎𝑛𝑡𝐶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≔1;</m:t>
                        </m:r>
                      </m:oMath>
                    </m:oMathPara>
                  </a14:m>
                  <a:endParaRPr lang="en-US" sz="14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𝑡𝑢𝑟𝑛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≔1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96C2533-48A0-470C-9FAC-E2FF2A46CE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0300" y="2386736"/>
                  <a:ext cx="1325106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DFAC207-86EF-46F4-95F9-B21D18C5860A}"/>
                    </a:ext>
                  </a:extLst>
                </p:cNvPr>
                <p:cNvSpPr txBox="1"/>
                <p:nvPr/>
              </p:nvSpPr>
              <p:spPr>
                <a:xfrm>
                  <a:off x="2400300" y="3807913"/>
                  <a:ext cx="153939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𝑤𝑎𝑛𝑡𝐶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sz="14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𝑡𝑢𝑟𝑛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DFAC207-86EF-46F4-95F9-B21D18C586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0300" y="3807913"/>
                  <a:ext cx="1539396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9B94EA3-CBDD-4A37-B63A-1628AD96D0EB}"/>
                    </a:ext>
                  </a:extLst>
                </p:cNvPr>
                <p:cNvSpPr txBox="1"/>
                <p:nvPr/>
              </p:nvSpPr>
              <p:spPr>
                <a:xfrm>
                  <a:off x="245728" y="3057236"/>
                  <a:ext cx="128253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𝑤𝑎𝑛𝑡𝐶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≔0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9B94EA3-CBDD-4A37-B63A-1628AD96D0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28" y="3057236"/>
                  <a:ext cx="1282531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5DDD3BD-CF98-4A92-9345-D01254A967D0}"/>
                </a:ext>
              </a:extLst>
            </p:cNvPr>
            <p:cNvGrpSpPr/>
            <p:nvPr/>
          </p:nvGrpSpPr>
          <p:grpSpPr>
            <a:xfrm>
              <a:off x="5875342" y="1711595"/>
              <a:ext cx="3698136" cy="3519300"/>
              <a:chOff x="3042335" y="1665515"/>
              <a:chExt cx="3698136" cy="35193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0056FDAD-76B2-488F-8560-0F13CC001E5B}"/>
                      </a:ext>
                    </a:extLst>
                  </p:cNvPr>
                  <p:cNvSpPr/>
                  <p:nvPr/>
                </p:nvSpPr>
                <p:spPr>
                  <a:xfrm>
                    <a:off x="4837679" y="1665515"/>
                    <a:ext cx="718457" cy="74352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0056FDAD-76B2-488F-8560-0F13CC001E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37679" y="1665515"/>
                    <a:ext cx="718457" cy="743528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7BCC408C-3289-4106-B958-984FB5D8E093}"/>
                      </a:ext>
                    </a:extLst>
                  </p:cNvPr>
                  <p:cNvSpPr/>
                  <p:nvPr/>
                </p:nvSpPr>
                <p:spPr>
                  <a:xfrm>
                    <a:off x="4837679" y="3057236"/>
                    <a:ext cx="718457" cy="74352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7BCC408C-3289-4106-B958-984FB5D8E09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37679" y="3057236"/>
                    <a:ext cx="718457" cy="743528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31A16F5B-BE09-411A-BF52-E6E7769E96F1}"/>
                      </a:ext>
                    </a:extLst>
                  </p:cNvPr>
                  <p:cNvSpPr/>
                  <p:nvPr/>
                </p:nvSpPr>
                <p:spPr>
                  <a:xfrm>
                    <a:off x="4837679" y="4441287"/>
                    <a:ext cx="718457" cy="74352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31A16F5B-BE09-411A-BF52-E6E7769E96F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37679" y="4441287"/>
                    <a:ext cx="718457" cy="743528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8E3F0E4D-E445-47C9-863C-DE9174BD9DC4}"/>
                  </a:ext>
                </a:extLst>
              </p:cNvPr>
              <p:cNvCxnSpPr>
                <a:stCxn id="23" idx="4"/>
                <a:endCxn id="24" idx="0"/>
              </p:cNvCxnSpPr>
              <p:nvPr/>
            </p:nvCxnSpPr>
            <p:spPr>
              <a:xfrm>
                <a:off x="5196908" y="2409043"/>
                <a:ext cx="0" cy="648193"/>
              </a:xfrm>
              <a:prstGeom prst="straightConnector1">
                <a:avLst/>
              </a:prstGeom>
              <a:ln w="1270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FEDBF0E6-E518-4C28-84CE-57D47AFAD2D5}"/>
                  </a:ext>
                </a:extLst>
              </p:cNvPr>
              <p:cNvCxnSpPr>
                <a:cxnSpLocks/>
                <a:stCxn id="24" idx="4"/>
                <a:endCxn id="25" idx="0"/>
              </p:cNvCxnSpPr>
              <p:nvPr/>
            </p:nvCxnSpPr>
            <p:spPr>
              <a:xfrm>
                <a:off x="5196908" y="3800764"/>
                <a:ext cx="0" cy="640523"/>
              </a:xfrm>
              <a:prstGeom prst="straightConnector1">
                <a:avLst/>
              </a:prstGeom>
              <a:ln w="1270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Connector: Curved 27">
                <a:extLst>
                  <a:ext uri="{FF2B5EF4-FFF2-40B4-BE49-F238E27FC236}">
                    <a16:creationId xmlns:a16="http://schemas.microsoft.com/office/drawing/2014/main" id="{85D410B7-D78E-4F44-85E2-123F118FD290}"/>
                  </a:ext>
                </a:extLst>
              </p:cNvPr>
              <p:cNvCxnSpPr>
                <a:cxnSpLocks/>
                <a:stCxn id="25" idx="2"/>
                <a:endCxn id="23" idx="2"/>
              </p:cNvCxnSpPr>
              <p:nvPr/>
            </p:nvCxnSpPr>
            <p:spPr>
              <a:xfrm rot="10800000">
                <a:off x="4837679" y="2037279"/>
                <a:ext cx="12700" cy="2775772"/>
              </a:xfrm>
              <a:prstGeom prst="curvedConnector3">
                <a:avLst>
                  <a:gd name="adj1" fmla="val 4371433"/>
                </a:avLst>
              </a:prstGeom>
              <a:ln w="1270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4E200237-E6ED-4C81-9008-B82748813AD6}"/>
                      </a:ext>
                    </a:extLst>
                  </p:cNvPr>
                  <p:cNvSpPr txBox="1"/>
                  <p:nvPr/>
                </p:nvSpPr>
                <p:spPr>
                  <a:xfrm>
                    <a:off x="5196907" y="2386736"/>
                    <a:ext cx="1326453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𝑤𝑎𝑛𝑡𝐶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≔1;</m:t>
                          </m:r>
                        </m:oMath>
                      </m:oMathPara>
                    </a14:m>
                    <a:endParaRPr lang="en-US" sz="1400" b="0" i="1" dirty="0">
                      <a:latin typeface="Cambria Math" panose="02040503050406030204" pitchFamily="18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𝑡𝑢𝑟𝑛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≔0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4E200237-E6ED-4C81-9008-B82748813A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6907" y="2386736"/>
                    <a:ext cx="1326453" cy="52322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A8C9B8A3-7557-40C8-AAA6-EA27E43B1554}"/>
                      </a:ext>
                    </a:extLst>
                  </p:cNvPr>
                  <p:cNvSpPr txBox="1"/>
                  <p:nvPr/>
                </p:nvSpPr>
                <p:spPr>
                  <a:xfrm>
                    <a:off x="5196907" y="3807913"/>
                    <a:ext cx="154356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𝑤𝑎𝑛𝑡𝐶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sz="1400" b="0" i="1" dirty="0">
                      <a:latin typeface="Cambria Math" panose="02040503050406030204" pitchFamily="18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𝑡𝑢𝑟𝑛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A8C9B8A3-7557-40C8-AAA6-EA27E43B15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6907" y="3807913"/>
                    <a:ext cx="1543564" cy="52322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EC42617F-CD3A-4CAB-AF02-5D1785551FCB}"/>
                      </a:ext>
                    </a:extLst>
                  </p:cNvPr>
                  <p:cNvSpPr txBox="1"/>
                  <p:nvPr/>
                </p:nvSpPr>
                <p:spPr>
                  <a:xfrm>
                    <a:off x="3042335" y="3057236"/>
                    <a:ext cx="128253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𝑤𝑎𝑛𝑡𝐶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≔0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EC42617F-CD3A-4CAB-AF02-5D1785551F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2335" y="3057236"/>
                    <a:ext cx="1282531" cy="30777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5F9864F-A5E0-4365-AFD2-54FCAF523B3B}"/>
                    </a:ext>
                  </a:extLst>
                </p:cNvPr>
                <p:cNvSpPr txBox="1"/>
                <p:nvPr/>
              </p:nvSpPr>
              <p:spPr>
                <a:xfrm>
                  <a:off x="2132499" y="1002686"/>
                  <a:ext cx="6270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5F9864F-A5E0-4365-AFD2-54FCAF523B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2499" y="1002686"/>
                  <a:ext cx="627030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E5B8D5E2-9F75-4F80-BE01-315EEBC20DC9}"/>
                    </a:ext>
                  </a:extLst>
                </p:cNvPr>
                <p:cNvSpPr txBox="1"/>
                <p:nvPr/>
              </p:nvSpPr>
              <p:spPr>
                <a:xfrm>
                  <a:off x="7716399" y="1002686"/>
                  <a:ext cx="6270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E5B8D5E2-9F75-4F80-BE01-315EEBC20D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6399" y="1002686"/>
                  <a:ext cx="627030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1BD5F04-A478-4B67-9FB0-45AE1278ACE3}"/>
              </a:ext>
            </a:extLst>
          </p:cNvPr>
          <p:cNvSpPr txBox="1"/>
          <p:nvPr/>
        </p:nvSpPr>
        <p:spPr>
          <a:xfrm>
            <a:off x="4956978" y="4984501"/>
            <a:ext cx="2941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Assignment are either atomic</a:t>
            </a:r>
          </a:p>
          <a:p>
            <a:r>
              <a:rPr lang="en-US" dirty="0">
                <a:solidFill>
                  <a:srgbClr val="C00000"/>
                </a:solidFill>
              </a:rPr>
              <a:t>or strictly in the order shown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83DC2A1-84F9-43D7-AA74-C94F35288718}"/>
                  </a:ext>
                </a:extLst>
              </p:cNvPr>
              <p:cNvSpPr txBox="1"/>
              <p:nvPr/>
            </p:nvSpPr>
            <p:spPr>
              <a:xfrm>
                <a:off x="3167097" y="5743872"/>
                <a:ext cx="75200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For simplicity, we will assume that they are atomic to construct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𝑇𝑆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⦀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83DC2A1-84F9-43D7-AA74-C94F35288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097" y="5743872"/>
                <a:ext cx="7520007" cy="369332"/>
              </a:xfrm>
              <a:prstGeom prst="rect">
                <a:avLst/>
              </a:prstGeom>
              <a:blipFill>
                <a:blip r:embed="rId16"/>
                <a:stretch>
                  <a:fillRect l="-73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4F606BF0-1A53-47CC-BA36-F20BE8D00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8C5A935D-4481-485F-9F42-0992FFEBF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67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6C9B9671-6487-4369-B4C3-F0628ACFDB2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6681" y="111878"/>
                <a:ext cx="10920419" cy="743528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6C9B9671-6487-4369-B4C3-F0628ACFDB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6681" y="111878"/>
                <a:ext cx="10920419" cy="74352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8B6078F-7D77-458A-AC04-F260715B4ECC}"/>
                  </a:ext>
                </a:extLst>
              </p:cNvPr>
              <p:cNvSpPr/>
              <p:nvPr/>
            </p:nvSpPr>
            <p:spPr>
              <a:xfrm>
                <a:off x="5175132" y="855406"/>
                <a:ext cx="1300843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8B6078F-7D77-458A-AC04-F260715B4E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132" y="855406"/>
                <a:ext cx="1300843" cy="74352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0BADEAE-F3E1-4940-9789-B11380D6ED47}"/>
                  </a:ext>
                </a:extLst>
              </p:cNvPr>
              <p:cNvSpPr/>
              <p:nvPr/>
            </p:nvSpPr>
            <p:spPr>
              <a:xfrm>
                <a:off x="1152543" y="2475116"/>
                <a:ext cx="1278719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0BADEAE-F3E1-4940-9789-B11380D6ED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543" y="2475116"/>
                <a:ext cx="1278719" cy="74352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4C14CCED-4CD4-439B-BBD0-F769C9E814EF}"/>
              </a:ext>
            </a:extLst>
          </p:cNvPr>
          <p:cNvCxnSpPr>
            <a:cxnSpLocks/>
            <a:stCxn id="7" idx="2"/>
            <a:endCxn id="5" idx="2"/>
          </p:cNvCxnSpPr>
          <p:nvPr/>
        </p:nvCxnSpPr>
        <p:spPr>
          <a:xfrm rot="10800000" flipH="1">
            <a:off x="1152542" y="1227170"/>
            <a:ext cx="4022589" cy="1619710"/>
          </a:xfrm>
          <a:prstGeom prst="curvedConnector3">
            <a:avLst>
              <a:gd name="adj1" fmla="val -5683"/>
            </a:avLst>
          </a:prstGeom>
          <a:ln w="12700">
            <a:prstDash val="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96C2533-48A0-470C-9FAC-E2FF2A46CE14}"/>
                  </a:ext>
                </a:extLst>
              </p:cNvPr>
              <p:cNvSpPr txBox="1"/>
              <p:nvPr/>
            </p:nvSpPr>
            <p:spPr>
              <a:xfrm>
                <a:off x="3976955" y="1612085"/>
                <a:ext cx="108478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𝑤𝑎𝑛𝑡𝐶</m:t>
                      </m:r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≔1;</m:t>
                      </m:r>
                    </m:oMath>
                  </m:oMathPara>
                </a14:m>
                <a:endParaRPr lang="en-US" sz="11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𝑡𝑢𝑟𝑛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≔1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96C2533-48A0-470C-9FAC-E2FF2A46C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955" y="1612085"/>
                <a:ext cx="108478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DFAC207-86EF-46F4-95F9-B21D18C5860A}"/>
                  </a:ext>
                </a:extLst>
              </p:cNvPr>
              <p:cNvSpPr txBox="1"/>
              <p:nvPr/>
            </p:nvSpPr>
            <p:spPr>
              <a:xfrm>
                <a:off x="6652653" y="3980865"/>
                <a:ext cx="125079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𝑤𝑎𝑛𝑡𝐶</m:t>
                          </m:r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sz="11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𝑡𝑢𝑟𝑛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DFAC207-86EF-46F4-95F9-B21D18C58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653" y="3980865"/>
                <a:ext cx="125079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9B94EA3-CBDD-4A37-B63A-1628AD96D0EB}"/>
                  </a:ext>
                </a:extLst>
              </p:cNvPr>
              <p:cNvSpPr txBox="1"/>
              <p:nvPr/>
            </p:nvSpPr>
            <p:spPr>
              <a:xfrm>
                <a:off x="1933487" y="1541951"/>
                <a:ext cx="11278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𝑤𝑎𝑛𝑡𝐶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≔0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9B94EA3-CBDD-4A37-B63A-1628AD96D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487" y="1541951"/>
                <a:ext cx="1127809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9FAF7DB-8801-4373-8309-E99A6440B718}"/>
              </a:ext>
            </a:extLst>
          </p:cNvPr>
          <p:cNvCxnSpPr>
            <a:cxnSpLocks/>
            <a:stCxn id="5" idx="3"/>
            <a:endCxn id="37" idx="0"/>
          </p:cNvCxnSpPr>
          <p:nvPr/>
        </p:nvCxnSpPr>
        <p:spPr>
          <a:xfrm flipH="1">
            <a:off x="4519347" y="1490047"/>
            <a:ext cx="846289" cy="1013529"/>
          </a:xfrm>
          <a:prstGeom prst="straightConnector1">
            <a:avLst/>
          </a:prstGeom>
          <a:ln w="12700">
            <a:prstDash val="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0BC39C0-E3BE-4E8F-81FA-616686FC83DC}"/>
                  </a:ext>
                </a:extLst>
              </p:cNvPr>
              <p:cNvSpPr/>
              <p:nvPr/>
            </p:nvSpPr>
            <p:spPr>
              <a:xfrm>
                <a:off x="3963667" y="2503576"/>
                <a:ext cx="1111360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0BC39C0-E3BE-4E8F-81FA-616686FC83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667" y="2503576"/>
                <a:ext cx="1111360" cy="74352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96435F81-502D-4FA6-8894-9FA26A7953B3}"/>
                  </a:ext>
                </a:extLst>
              </p:cNvPr>
              <p:cNvSpPr/>
              <p:nvPr/>
            </p:nvSpPr>
            <p:spPr>
              <a:xfrm>
                <a:off x="6607432" y="2464173"/>
                <a:ext cx="1111360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96435F81-502D-4FA6-8894-9FA26A7953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432" y="2464173"/>
                <a:ext cx="1111360" cy="74352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601782F-D679-4FB9-9AFD-77F425E1F99D}"/>
              </a:ext>
            </a:extLst>
          </p:cNvPr>
          <p:cNvCxnSpPr>
            <a:cxnSpLocks/>
            <a:stCxn id="5" idx="5"/>
            <a:endCxn id="38" idx="0"/>
          </p:cNvCxnSpPr>
          <p:nvPr/>
        </p:nvCxnSpPr>
        <p:spPr>
          <a:xfrm>
            <a:off x="6285471" y="1490047"/>
            <a:ext cx="877641" cy="974126"/>
          </a:xfrm>
          <a:prstGeom prst="straightConnector1">
            <a:avLst/>
          </a:prstGeom>
          <a:ln w="12700">
            <a:prstDash val="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A8E8887-A4C3-494B-9217-5BBB3308F7B8}"/>
                  </a:ext>
                </a:extLst>
              </p:cNvPr>
              <p:cNvSpPr txBox="1"/>
              <p:nvPr/>
            </p:nvSpPr>
            <p:spPr>
              <a:xfrm>
                <a:off x="6631679" y="1618570"/>
                <a:ext cx="108151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𝑤𝑎𝑛𝑡𝐶</m:t>
                      </m:r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≔1;</m:t>
                      </m:r>
                    </m:oMath>
                  </m:oMathPara>
                </a14:m>
                <a:endParaRPr lang="en-US" sz="11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𝑡𝑢𝑟𝑛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≔0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A8E8887-A4C3-494B-9217-5BBB3308F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679" y="1618570"/>
                <a:ext cx="108151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1ADC90B-02DE-4D5D-A3A9-BB0D5C69B1CF}"/>
                  </a:ext>
                </a:extLst>
              </p:cNvPr>
              <p:cNvSpPr/>
              <p:nvPr/>
            </p:nvSpPr>
            <p:spPr>
              <a:xfrm>
                <a:off x="5188892" y="3817899"/>
                <a:ext cx="1278719" cy="74731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1ADC90B-02DE-4D5D-A3A9-BB0D5C69B1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892" y="3817899"/>
                <a:ext cx="1278719" cy="74731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8D3E382-959F-4326-BB87-C6846BF530F0}"/>
              </a:ext>
            </a:extLst>
          </p:cNvPr>
          <p:cNvCxnSpPr>
            <a:cxnSpLocks/>
            <a:stCxn id="37" idx="4"/>
            <a:endCxn id="41" idx="1"/>
          </p:cNvCxnSpPr>
          <p:nvPr/>
        </p:nvCxnSpPr>
        <p:spPr>
          <a:xfrm>
            <a:off x="4519347" y="3247104"/>
            <a:ext cx="856809" cy="680236"/>
          </a:xfrm>
          <a:prstGeom prst="straightConnector1">
            <a:avLst/>
          </a:prstGeom>
          <a:ln w="12700">
            <a:prstDash val="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45AEE4A-D057-4BA7-BB07-F713072E4E80}"/>
              </a:ext>
            </a:extLst>
          </p:cNvPr>
          <p:cNvCxnSpPr>
            <a:cxnSpLocks/>
            <a:stCxn id="38" idx="4"/>
            <a:endCxn id="41" idx="7"/>
          </p:cNvCxnSpPr>
          <p:nvPr/>
        </p:nvCxnSpPr>
        <p:spPr>
          <a:xfrm flipH="1">
            <a:off x="6280347" y="3207701"/>
            <a:ext cx="882765" cy="719639"/>
          </a:xfrm>
          <a:prstGeom prst="straightConnector1">
            <a:avLst/>
          </a:prstGeom>
          <a:ln w="12700">
            <a:prstDash val="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48D53CF-A493-4E5E-AEE2-C4977C9E4783}"/>
                  </a:ext>
                </a:extLst>
              </p:cNvPr>
              <p:cNvSpPr txBox="1"/>
              <p:nvPr/>
            </p:nvSpPr>
            <p:spPr>
              <a:xfrm>
                <a:off x="3759527" y="3983866"/>
                <a:ext cx="125406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𝑤𝑎𝑛𝑡𝐶</m:t>
                          </m:r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sz="11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𝑡𝑢𝑟𝑛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48D53CF-A493-4E5E-AEE2-C4977C9E4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527" y="3983866"/>
                <a:ext cx="1254061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FC78749-938E-4DD3-9A62-AE75706FC239}"/>
              </a:ext>
            </a:extLst>
          </p:cNvPr>
          <p:cNvCxnSpPr>
            <a:cxnSpLocks/>
            <a:stCxn id="37" idx="2"/>
            <a:endCxn id="7" idx="6"/>
          </p:cNvCxnSpPr>
          <p:nvPr/>
        </p:nvCxnSpPr>
        <p:spPr>
          <a:xfrm flipH="1" flipV="1">
            <a:off x="2431262" y="2846880"/>
            <a:ext cx="1532405" cy="28460"/>
          </a:xfrm>
          <a:prstGeom prst="straightConnector1">
            <a:avLst/>
          </a:prstGeom>
          <a:ln w="12700">
            <a:prstDash val="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F029CC21-C346-4F79-A836-FFCB48EFDCDF}"/>
                  </a:ext>
                </a:extLst>
              </p:cNvPr>
              <p:cNvSpPr/>
              <p:nvPr/>
            </p:nvSpPr>
            <p:spPr>
              <a:xfrm>
                <a:off x="2673078" y="4302865"/>
                <a:ext cx="1263129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F029CC21-C346-4F79-A836-FFCB48EFDC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78" y="4302865"/>
                <a:ext cx="1263129" cy="743528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1B078385-C2D9-4CEF-A239-C8848C3596F6}"/>
                  </a:ext>
                </a:extLst>
              </p:cNvPr>
              <p:cNvSpPr/>
              <p:nvPr/>
            </p:nvSpPr>
            <p:spPr>
              <a:xfrm>
                <a:off x="5175131" y="5612498"/>
                <a:ext cx="1278719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1B078385-C2D9-4CEF-A239-C8848C3596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131" y="5612498"/>
                <a:ext cx="1278719" cy="743528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99022161-4521-476D-A6E1-0409FA07A0C9}"/>
                  </a:ext>
                </a:extLst>
              </p:cNvPr>
              <p:cNvSpPr/>
              <p:nvPr/>
            </p:nvSpPr>
            <p:spPr>
              <a:xfrm>
                <a:off x="7444469" y="4302865"/>
                <a:ext cx="1278719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99022161-4521-476D-A6E1-0409FA07A0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469" y="4302865"/>
                <a:ext cx="1278719" cy="743528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6629F930-8F05-42CE-B731-5FF65D07D740}"/>
                  </a:ext>
                </a:extLst>
              </p:cNvPr>
              <p:cNvSpPr/>
              <p:nvPr/>
            </p:nvSpPr>
            <p:spPr>
              <a:xfrm>
                <a:off x="9251197" y="2464173"/>
                <a:ext cx="1111360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6629F930-8F05-42CE-B731-5FF65D07D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197" y="2464173"/>
                <a:ext cx="1111360" cy="743528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C421816-B2E5-4759-8050-692B87E48F2E}"/>
              </a:ext>
            </a:extLst>
          </p:cNvPr>
          <p:cNvCxnSpPr>
            <a:cxnSpLocks/>
            <a:stCxn id="38" idx="6"/>
            <a:endCxn id="59" idx="2"/>
          </p:cNvCxnSpPr>
          <p:nvPr/>
        </p:nvCxnSpPr>
        <p:spPr>
          <a:xfrm>
            <a:off x="7718792" y="2835937"/>
            <a:ext cx="1532405" cy="0"/>
          </a:xfrm>
          <a:prstGeom prst="straightConnector1">
            <a:avLst/>
          </a:prstGeom>
          <a:ln w="12700">
            <a:prstDash val="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Connector: Curved 64">
            <a:extLst>
              <a:ext uri="{FF2B5EF4-FFF2-40B4-BE49-F238E27FC236}">
                <a16:creationId xmlns:a16="http://schemas.microsoft.com/office/drawing/2014/main" id="{AFC6C97C-0C5E-4E9F-BF88-14A3622D66BB}"/>
              </a:ext>
            </a:extLst>
          </p:cNvPr>
          <p:cNvCxnSpPr>
            <a:cxnSpLocks/>
            <a:stCxn id="59" idx="6"/>
            <a:endCxn id="5" idx="6"/>
          </p:cNvCxnSpPr>
          <p:nvPr/>
        </p:nvCxnSpPr>
        <p:spPr>
          <a:xfrm flipH="1" flipV="1">
            <a:off x="6475975" y="1227170"/>
            <a:ext cx="3886582" cy="1608767"/>
          </a:xfrm>
          <a:prstGeom prst="curvedConnector3">
            <a:avLst>
              <a:gd name="adj1" fmla="val -5882"/>
            </a:avLst>
          </a:prstGeom>
          <a:ln w="12700">
            <a:prstDash val="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74F8DF5-3603-4A93-ABFF-A92577B9AC1F}"/>
                  </a:ext>
                </a:extLst>
              </p:cNvPr>
              <p:cNvSpPr txBox="1"/>
              <p:nvPr/>
            </p:nvSpPr>
            <p:spPr>
              <a:xfrm>
                <a:off x="8543731" y="1562994"/>
                <a:ext cx="1124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𝑤𝑎𝑛𝑡𝐶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≔0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74F8DF5-3603-4A93-ABFF-A92577B9A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731" y="1562994"/>
                <a:ext cx="1124219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B0000B9-84ED-4DC3-986F-EC80B98A641F}"/>
              </a:ext>
            </a:extLst>
          </p:cNvPr>
          <p:cNvCxnSpPr>
            <a:cxnSpLocks/>
            <a:stCxn id="7" idx="4"/>
            <a:endCxn id="56" idx="1"/>
          </p:cNvCxnSpPr>
          <p:nvPr/>
        </p:nvCxnSpPr>
        <p:spPr>
          <a:xfrm>
            <a:off x="1791903" y="3218644"/>
            <a:ext cx="1066156" cy="1193108"/>
          </a:xfrm>
          <a:prstGeom prst="straightConnector1">
            <a:avLst/>
          </a:prstGeom>
          <a:ln w="12700">
            <a:prstDash val="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9A2BA19-EFF4-42D6-96CF-FDDAA87058AC}"/>
              </a:ext>
            </a:extLst>
          </p:cNvPr>
          <p:cNvCxnSpPr>
            <a:cxnSpLocks/>
            <a:stCxn id="59" idx="4"/>
            <a:endCxn id="58" idx="7"/>
          </p:cNvCxnSpPr>
          <p:nvPr/>
        </p:nvCxnSpPr>
        <p:spPr>
          <a:xfrm flipH="1">
            <a:off x="8535924" y="3207701"/>
            <a:ext cx="1270953" cy="1204051"/>
          </a:xfrm>
          <a:prstGeom prst="straightConnector1">
            <a:avLst/>
          </a:prstGeom>
          <a:ln w="12700">
            <a:prstDash val="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8F005624-03FE-42C1-A52A-43CEC3244499}"/>
              </a:ext>
            </a:extLst>
          </p:cNvPr>
          <p:cNvCxnSpPr>
            <a:cxnSpLocks/>
            <a:stCxn id="56" idx="5"/>
            <a:endCxn id="57" idx="1"/>
          </p:cNvCxnSpPr>
          <p:nvPr/>
        </p:nvCxnSpPr>
        <p:spPr>
          <a:xfrm>
            <a:off x="3751226" y="4937506"/>
            <a:ext cx="1611169" cy="783879"/>
          </a:xfrm>
          <a:prstGeom prst="straightConnector1">
            <a:avLst/>
          </a:prstGeom>
          <a:ln w="12700">
            <a:prstDash val="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6112FE9-0403-4B96-A6B5-280F5AB71078}"/>
              </a:ext>
            </a:extLst>
          </p:cNvPr>
          <p:cNvCxnSpPr>
            <a:cxnSpLocks/>
            <a:stCxn id="58" idx="3"/>
            <a:endCxn id="57" idx="7"/>
          </p:cNvCxnSpPr>
          <p:nvPr/>
        </p:nvCxnSpPr>
        <p:spPr>
          <a:xfrm flipH="1">
            <a:off x="6266586" y="4937506"/>
            <a:ext cx="1365147" cy="783879"/>
          </a:xfrm>
          <a:prstGeom prst="straightConnector1">
            <a:avLst/>
          </a:prstGeom>
          <a:ln w="12700">
            <a:prstDash val="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Connector: Curved 90">
            <a:extLst>
              <a:ext uri="{FF2B5EF4-FFF2-40B4-BE49-F238E27FC236}">
                <a16:creationId xmlns:a16="http://schemas.microsoft.com/office/drawing/2014/main" id="{722474F4-E86F-4534-9081-9754798D4A23}"/>
              </a:ext>
            </a:extLst>
          </p:cNvPr>
          <p:cNvCxnSpPr>
            <a:cxnSpLocks/>
            <a:stCxn id="57" idx="2"/>
            <a:endCxn id="7" idx="3"/>
          </p:cNvCxnSpPr>
          <p:nvPr/>
        </p:nvCxnSpPr>
        <p:spPr>
          <a:xfrm rot="10800000">
            <a:off x="1339807" y="3109758"/>
            <a:ext cx="3835324" cy="2874505"/>
          </a:xfrm>
          <a:prstGeom prst="curvedConnector2">
            <a:avLst/>
          </a:prstGeom>
          <a:ln w="12700">
            <a:prstDash val="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Connector: Curved 101">
            <a:extLst>
              <a:ext uri="{FF2B5EF4-FFF2-40B4-BE49-F238E27FC236}">
                <a16:creationId xmlns:a16="http://schemas.microsoft.com/office/drawing/2014/main" id="{67E71A3C-FF80-4E03-A98D-AF6DB7C46538}"/>
              </a:ext>
            </a:extLst>
          </p:cNvPr>
          <p:cNvCxnSpPr>
            <a:cxnSpLocks/>
            <a:stCxn id="57" idx="6"/>
            <a:endCxn id="59" idx="5"/>
          </p:cNvCxnSpPr>
          <p:nvPr/>
        </p:nvCxnSpPr>
        <p:spPr>
          <a:xfrm flipV="1">
            <a:off x="6453850" y="3098814"/>
            <a:ext cx="3745952" cy="2885448"/>
          </a:xfrm>
          <a:prstGeom prst="curvedConnector2">
            <a:avLst/>
          </a:prstGeom>
          <a:ln w="12700">
            <a:prstDash val="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9D119D7E-3072-421A-BD07-A300B6249921}"/>
              </a:ext>
            </a:extLst>
          </p:cNvPr>
          <p:cNvCxnSpPr>
            <a:cxnSpLocks/>
            <a:stCxn id="41" idx="6"/>
            <a:endCxn id="58" idx="2"/>
          </p:cNvCxnSpPr>
          <p:nvPr/>
        </p:nvCxnSpPr>
        <p:spPr>
          <a:xfrm>
            <a:off x="6467611" y="4191554"/>
            <a:ext cx="976858" cy="483075"/>
          </a:xfrm>
          <a:prstGeom prst="straightConnector1">
            <a:avLst/>
          </a:prstGeom>
          <a:ln w="12700">
            <a:prstDash val="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D99BDD70-5146-413E-8C65-47E0EC164F43}"/>
              </a:ext>
            </a:extLst>
          </p:cNvPr>
          <p:cNvCxnSpPr>
            <a:cxnSpLocks/>
            <a:stCxn id="41" idx="2"/>
            <a:endCxn id="56" idx="6"/>
          </p:cNvCxnSpPr>
          <p:nvPr/>
        </p:nvCxnSpPr>
        <p:spPr>
          <a:xfrm flipH="1">
            <a:off x="3936207" y="4191554"/>
            <a:ext cx="1252685" cy="483075"/>
          </a:xfrm>
          <a:prstGeom prst="straightConnector1">
            <a:avLst/>
          </a:prstGeom>
          <a:ln w="12700">
            <a:prstDash val="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0E223112-2CF1-4951-93FC-4FAAE40D9959}"/>
                  </a:ext>
                </a:extLst>
              </p:cNvPr>
              <p:cNvSpPr txBox="1"/>
              <p:nvPr/>
            </p:nvSpPr>
            <p:spPr>
              <a:xfrm>
                <a:off x="1869152" y="5444386"/>
                <a:ext cx="11242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𝑤𝑎𝑛𝑡𝐶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≔0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0E223112-2CF1-4951-93FC-4FAAE40D9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152" y="5444386"/>
                <a:ext cx="1124218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DAC22527-AFC3-4AEF-8FD7-AAD70DFCAF9F}"/>
                  </a:ext>
                </a:extLst>
              </p:cNvPr>
              <p:cNvSpPr txBox="1"/>
              <p:nvPr/>
            </p:nvSpPr>
            <p:spPr>
              <a:xfrm>
                <a:off x="8607496" y="5444386"/>
                <a:ext cx="11278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𝑤𝑎𝑛𝑡𝐶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≔0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DAC22527-AFC3-4AEF-8FD7-AAD70DFCA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496" y="5444386"/>
                <a:ext cx="1127808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E93736F7-8ACF-49F6-853E-06854F67AD34}"/>
                  </a:ext>
                </a:extLst>
              </p:cNvPr>
              <p:cNvSpPr txBox="1"/>
              <p:nvPr/>
            </p:nvSpPr>
            <p:spPr>
              <a:xfrm>
                <a:off x="4684426" y="3161599"/>
                <a:ext cx="108151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𝑤𝑎𝑛𝑡𝐶</m:t>
                      </m:r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≔1;</m:t>
                      </m:r>
                    </m:oMath>
                  </m:oMathPara>
                </a14:m>
                <a:endParaRPr lang="en-US" sz="11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𝑡𝑢𝑟𝑛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≔0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E93736F7-8ACF-49F6-853E-06854F67A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426" y="3161599"/>
                <a:ext cx="1081515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DE9F10CB-4BBB-467A-B03B-6DDB97F3F09F}"/>
                  </a:ext>
                </a:extLst>
              </p:cNvPr>
              <p:cNvSpPr txBox="1"/>
              <p:nvPr/>
            </p:nvSpPr>
            <p:spPr>
              <a:xfrm>
                <a:off x="5863040" y="3187400"/>
                <a:ext cx="112627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𝑤𝑎𝑛𝑡𝐶</m:t>
                      </m:r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≔1;</m:t>
                      </m:r>
                    </m:oMath>
                  </m:oMathPara>
                </a14:m>
                <a:endParaRPr lang="en-US" sz="11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𝑡𝑢𝑟𝑛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≔0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DE9F10CB-4BBB-467A-B03B-6DDB97F3F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040" y="3187400"/>
                <a:ext cx="1126270" cy="43088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E7CADFE2-2042-43C9-B8A5-601A3D8A607B}"/>
                  </a:ext>
                </a:extLst>
              </p:cNvPr>
              <p:cNvSpPr txBox="1"/>
              <p:nvPr/>
            </p:nvSpPr>
            <p:spPr>
              <a:xfrm>
                <a:off x="4326383" y="4981938"/>
                <a:ext cx="125079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𝑤𝑎𝑛𝑡𝐶</m:t>
                          </m:r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sz="11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𝑡𝑢𝑟𝑛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E7CADFE2-2042-43C9-B8A5-601A3D8A6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383" y="4981938"/>
                <a:ext cx="1250792" cy="43088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AFAE9C48-8B07-4537-96F3-12266B2C3B7C}"/>
                  </a:ext>
                </a:extLst>
              </p:cNvPr>
              <p:cNvSpPr txBox="1"/>
              <p:nvPr/>
            </p:nvSpPr>
            <p:spPr>
              <a:xfrm>
                <a:off x="5921683" y="4981938"/>
                <a:ext cx="125406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𝑤𝑎𝑛𝑡𝐶</m:t>
                          </m:r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sz="11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𝑡𝑢𝑟𝑛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AFAE9C48-8B07-4537-96F3-12266B2C3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683" y="4981938"/>
                <a:ext cx="1254061" cy="43088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CF9C898-541F-4802-B8C4-BD74C6DA73FD}"/>
                  </a:ext>
                </a:extLst>
              </p:cNvPr>
              <p:cNvSpPr txBox="1"/>
              <p:nvPr/>
            </p:nvSpPr>
            <p:spPr>
              <a:xfrm>
                <a:off x="2614354" y="2430223"/>
                <a:ext cx="125406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𝑤𝑎𝑛𝑡𝐶</m:t>
                          </m:r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sz="11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𝑡𝑢𝑟𝑛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CF9C898-541F-4802-B8C4-BD74C6DA7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354" y="2430223"/>
                <a:ext cx="1254061" cy="43088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E0DBFFAF-FEB8-4B04-82AE-403043B3A4AA}"/>
                  </a:ext>
                </a:extLst>
              </p:cNvPr>
              <p:cNvSpPr txBox="1"/>
              <p:nvPr/>
            </p:nvSpPr>
            <p:spPr>
              <a:xfrm>
                <a:off x="7850249" y="2405050"/>
                <a:ext cx="125079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𝑤𝑎𝑛𝑡𝐶</m:t>
                          </m:r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sz="11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𝑡𝑢𝑟𝑛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E0DBFFAF-FEB8-4B04-82AE-403043B3A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249" y="2405050"/>
                <a:ext cx="1250792" cy="43088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Footer Placeholder 134">
            <a:extLst>
              <a:ext uri="{FF2B5EF4-FFF2-40B4-BE49-F238E27FC236}">
                <a16:creationId xmlns:a16="http://schemas.microsoft.com/office/drawing/2014/main" id="{35019DE2-F9E0-4209-BD14-D1F0AA27B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136" name="Slide Number Placeholder 135">
            <a:extLst>
              <a:ext uri="{FF2B5EF4-FFF2-40B4-BE49-F238E27FC236}">
                <a16:creationId xmlns:a16="http://schemas.microsoft.com/office/drawing/2014/main" id="{59ACCA80-5DEB-46C3-9394-3C15E4D17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2086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6C9B9671-6487-4369-B4C3-F0628ACFDB2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6681" y="111878"/>
                <a:ext cx="10920419" cy="743528"/>
              </a:xfrm>
            </p:spPr>
            <p:txBody>
              <a:bodyPr/>
              <a:lstStyle/>
              <a:p>
                <a:r>
                  <a:rPr lang="en-US" b="0" dirty="0"/>
                  <a:t>Constructing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6C9B9671-6487-4369-B4C3-F0628ACFDB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6681" y="111878"/>
                <a:ext cx="10920419" cy="743528"/>
              </a:xfrm>
              <a:blipFill>
                <a:blip r:embed="rId2"/>
                <a:stretch>
                  <a:fillRect l="-1395" t="-1639" b="-13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8B6078F-7D77-458A-AC04-F260715B4ECC}"/>
                  </a:ext>
                </a:extLst>
              </p:cNvPr>
              <p:cNvSpPr/>
              <p:nvPr/>
            </p:nvSpPr>
            <p:spPr>
              <a:xfrm>
                <a:off x="2125938" y="1763300"/>
                <a:ext cx="1300843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8B6078F-7D77-458A-AC04-F260715B4E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938" y="1763300"/>
                <a:ext cx="1300843" cy="74352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9FAF7DB-8801-4373-8309-E99A6440B718}"/>
              </a:ext>
            </a:extLst>
          </p:cNvPr>
          <p:cNvCxnSpPr>
            <a:cxnSpLocks/>
            <a:stCxn id="5" idx="3"/>
            <a:endCxn id="37" idx="0"/>
          </p:cNvCxnSpPr>
          <p:nvPr/>
        </p:nvCxnSpPr>
        <p:spPr>
          <a:xfrm flipH="1">
            <a:off x="1470153" y="2397941"/>
            <a:ext cx="846289" cy="1013529"/>
          </a:xfrm>
          <a:prstGeom prst="straightConnector1">
            <a:avLst/>
          </a:prstGeom>
          <a:ln w="12700">
            <a:prstDash val="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0BC39C0-E3BE-4E8F-81FA-616686FC83DC}"/>
                  </a:ext>
                </a:extLst>
              </p:cNvPr>
              <p:cNvSpPr/>
              <p:nvPr/>
            </p:nvSpPr>
            <p:spPr>
              <a:xfrm>
                <a:off x="914473" y="3411470"/>
                <a:ext cx="1111360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0BC39C0-E3BE-4E8F-81FA-616686FC83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73" y="3411470"/>
                <a:ext cx="1111360" cy="74352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96435F81-502D-4FA6-8894-9FA26A7953B3}"/>
                  </a:ext>
                </a:extLst>
              </p:cNvPr>
              <p:cNvSpPr/>
              <p:nvPr/>
            </p:nvSpPr>
            <p:spPr>
              <a:xfrm>
                <a:off x="3558238" y="3372067"/>
                <a:ext cx="1111360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96435F81-502D-4FA6-8894-9FA26A7953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238" y="3372067"/>
                <a:ext cx="1111360" cy="74352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601782F-D679-4FB9-9AFD-77F425E1F99D}"/>
              </a:ext>
            </a:extLst>
          </p:cNvPr>
          <p:cNvCxnSpPr>
            <a:cxnSpLocks/>
            <a:stCxn id="5" idx="5"/>
            <a:endCxn id="38" idx="0"/>
          </p:cNvCxnSpPr>
          <p:nvPr/>
        </p:nvCxnSpPr>
        <p:spPr>
          <a:xfrm>
            <a:off x="3236277" y="2397941"/>
            <a:ext cx="877641" cy="974126"/>
          </a:xfrm>
          <a:prstGeom prst="straightConnector1">
            <a:avLst/>
          </a:prstGeom>
          <a:ln w="12700">
            <a:prstDash val="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A8E8887-A4C3-494B-9217-5BBB3308F7B8}"/>
                  </a:ext>
                </a:extLst>
              </p:cNvPr>
              <p:cNvSpPr txBox="1"/>
              <p:nvPr/>
            </p:nvSpPr>
            <p:spPr>
              <a:xfrm>
                <a:off x="3582485" y="2526464"/>
                <a:ext cx="108151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𝑤𝑎𝑛𝑡𝐶</m:t>
                      </m:r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≔1;</m:t>
                      </m:r>
                    </m:oMath>
                  </m:oMathPara>
                </a14:m>
                <a:endParaRPr lang="en-US" sz="11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𝑡𝑢𝑟𝑛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≔0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A8E8887-A4C3-494B-9217-5BBB3308F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485" y="2526464"/>
                <a:ext cx="108151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1ADC90B-02DE-4D5D-A3A9-BB0D5C69B1CF}"/>
                  </a:ext>
                </a:extLst>
              </p:cNvPr>
              <p:cNvSpPr/>
              <p:nvPr/>
            </p:nvSpPr>
            <p:spPr>
              <a:xfrm>
                <a:off x="2139698" y="4725793"/>
                <a:ext cx="1278719" cy="74731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1ADC90B-02DE-4D5D-A3A9-BB0D5C69B1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698" y="4725793"/>
                <a:ext cx="1278719" cy="74731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8D3E382-959F-4326-BB87-C6846BF530F0}"/>
              </a:ext>
            </a:extLst>
          </p:cNvPr>
          <p:cNvCxnSpPr>
            <a:cxnSpLocks/>
            <a:stCxn id="37" idx="4"/>
            <a:endCxn id="41" idx="1"/>
          </p:cNvCxnSpPr>
          <p:nvPr/>
        </p:nvCxnSpPr>
        <p:spPr>
          <a:xfrm>
            <a:off x="1470153" y="4154998"/>
            <a:ext cx="856809" cy="680236"/>
          </a:xfrm>
          <a:prstGeom prst="straightConnector1">
            <a:avLst/>
          </a:prstGeom>
          <a:ln w="12700">
            <a:prstDash val="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45AEE4A-D057-4BA7-BB07-F713072E4E80}"/>
              </a:ext>
            </a:extLst>
          </p:cNvPr>
          <p:cNvCxnSpPr>
            <a:cxnSpLocks/>
            <a:stCxn id="38" idx="4"/>
            <a:endCxn id="41" idx="7"/>
          </p:cNvCxnSpPr>
          <p:nvPr/>
        </p:nvCxnSpPr>
        <p:spPr>
          <a:xfrm flipH="1">
            <a:off x="3231153" y="4115595"/>
            <a:ext cx="882765" cy="719639"/>
          </a:xfrm>
          <a:prstGeom prst="straightConnector1">
            <a:avLst/>
          </a:prstGeom>
          <a:ln w="12700">
            <a:prstDash val="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E93736F7-8ACF-49F6-853E-06854F67AD34}"/>
                  </a:ext>
                </a:extLst>
              </p:cNvPr>
              <p:cNvSpPr txBox="1"/>
              <p:nvPr/>
            </p:nvSpPr>
            <p:spPr>
              <a:xfrm>
                <a:off x="1635232" y="4069493"/>
                <a:ext cx="108151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𝑤𝑎𝑛𝑡𝐶</m:t>
                      </m:r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≔1;</m:t>
                      </m:r>
                    </m:oMath>
                  </m:oMathPara>
                </a14:m>
                <a:endParaRPr lang="en-US" sz="11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𝑡𝑢𝑟𝑛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≔0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E93736F7-8ACF-49F6-853E-06854F67A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232" y="4069493"/>
                <a:ext cx="108151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DE9F10CB-4BBB-467A-B03B-6DDB97F3F09F}"/>
                  </a:ext>
                </a:extLst>
              </p:cNvPr>
              <p:cNvSpPr txBox="1"/>
              <p:nvPr/>
            </p:nvSpPr>
            <p:spPr>
              <a:xfrm>
                <a:off x="2813846" y="4095294"/>
                <a:ext cx="112627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𝑤𝑎𝑛𝑡𝐶</m:t>
                      </m:r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≔1;</m:t>
                      </m:r>
                    </m:oMath>
                  </m:oMathPara>
                </a14:m>
                <a:endParaRPr lang="en-US" sz="11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𝑡𝑢𝑟𝑛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≔1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DE9F10CB-4BBB-467A-B03B-6DDB97F3F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846" y="4095294"/>
                <a:ext cx="112627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33DE2EE-4861-4FBB-8258-8A8FDEB3AF3C}"/>
                  </a:ext>
                </a:extLst>
              </p:cNvPr>
              <p:cNvSpPr txBox="1"/>
              <p:nvPr/>
            </p:nvSpPr>
            <p:spPr>
              <a:xfrm>
                <a:off x="927761" y="2519979"/>
                <a:ext cx="108478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𝑤𝑎𝑛𝑡𝐶</m:t>
                      </m:r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≔1;</m:t>
                      </m:r>
                    </m:oMath>
                  </m:oMathPara>
                </a14:m>
                <a:endParaRPr lang="en-US" sz="11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𝑡𝑢𝑟𝑛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≔1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33DE2EE-4861-4FBB-8258-8A8FDEB3A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761" y="2519979"/>
                <a:ext cx="1084784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988DE0E-F6C4-4CAB-94E1-707BEC4FC54A}"/>
                  </a:ext>
                </a:extLst>
              </p:cNvPr>
              <p:cNvSpPr/>
              <p:nvPr/>
            </p:nvSpPr>
            <p:spPr>
              <a:xfrm>
                <a:off x="6388214" y="1742804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,0,0,1⟩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988DE0E-F6C4-4CAB-94E1-707BEC4FC5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214" y="1742804"/>
                <a:ext cx="1616528" cy="74352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1DF36-3E07-4628-9793-7E93B3236A98}"/>
                  </a:ext>
                </a:extLst>
              </p:cNvPr>
              <p:cNvSpPr txBox="1"/>
              <p:nvPr/>
            </p:nvSpPr>
            <p:spPr>
              <a:xfrm>
                <a:off x="6752292" y="97499"/>
                <a:ext cx="44894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𝑤𝑎𝑛𝑡𝐶𝑆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𝑤𝑎𝑛𝑡𝐶𝑆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𝑡𝑢𝑟𝑛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1DF36-3E07-4628-9793-7E93B3236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292" y="97499"/>
                <a:ext cx="4489499" cy="369332"/>
              </a:xfrm>
              <a:prstGeom prst="rect">
                <a:avLst/>
              </a:prstGeom>
              <a:blipFill>
                <a:blip r:embed="rId12"/>
                <a:stretch>
                  <a:fillRect l="-1223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A8D408FA-7493-46AB-BB35-0C505F621B35}"/>
                  </a:ext>
                </a:extLst>
              </p:cNvPr>
              <p:cNvSpPr/>
              <p:nvPr/>
            </p:nvSpPr>
            <p:spPr>
              <a:xfrm>
                <a:off x="6388214" y="3224596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1,0,1⟩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A8D408FA-7493-46AB-BB35-0C505F621B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214" y="3224596"/>
                <a:ext cx="1616528" cy="743528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FE5A56-56F1-4E97-A1C0-5502E9EF80B0}"/>
              </a:ext>
            </a:extLst>
          </p:cNvPr>
          <p:cNvCxnSpPr>
            <a:cxnSpLocks/>
            <a:stCxn id="45" idx="4"/>
            <a:endCxn id="46" idx="0"/>
          </p:cNvCxnSpPr>
          <p:nvPr/>
        </p:nvCxnSpPr>
        <p:spPr>
          <a:xfrm>
            <a:off x="7196478" y="2486332"/>
            <a:ext cx="0" cy="73826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BDCC8C5B-99F5-4478-9DA4-B3524E487552}"/>
                  </a:ext>
                </a:extLst>
              </p:cNvPr>
              <p:cNvSpPr/>
              <p:nvPr/>
            </p:nvSpPr>
            <p:spPr>
              <a:xfrm>
                <a:off x="9691688" y="3276827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,0,1,0⟩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BDCC8C5B-99F5-4478-9DA4-B3524E4875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1688" y="3276827"/>
                <a:ext cx="1616528" cy="743528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941ED6F-6CA5-469B-89F7-EE9A85B12449}"/>
              </a:ext>
            </a:extLst>
          </p:cNvPr>
          <p:cNvCxnSpPr>
            <a:cxnSpLocks/>
            <a:stCxn id="45" idx="5"/>
            <a:endCxn id="49" idx="0"/>
          </p:cNvCxnSpPr>
          <p:nvPr/>
        </p:nvCxnSpPr>
        <p:spPr>
          <a:xfrm>
            <a:off x="7768007" y="2377445"/>
            <a:ext cx="2731945" cy="89938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0AA71031-9075-419F-922D-555D7BFF1BC4}"/>
                  </a:ext>
                </a:extLst>
              </p:cNvPr>
              <p:cNvSpPr/>
              <p:nvPr/>
            </p:nvSpPr>
            <p:spPr>
              <a:xfrm>
                <a:off x="6388214" y="4765628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,1,1,0⟩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0AA71031-9075-419F-922D-555D7BFF1B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214" y="4765628"/>
                <a:ext cx="1616528" cy="743528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B5DFF548-A2EE-492A-8675-218DFB82E120}"/>
                  </a:ext>
                </a:extLst>
              </p:cNvPr>
              <p:cNvSpPr/>
              <p:nvPr/>
            </p:nvSpPr>
            <p:spPr>
              <a:xfrm>
                <a:off x="9691688" y="1742804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,0,0,0⟩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B5DFF548-A2EE-492A-8675-218DFB82E1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1688" y="1742804"/>
                <a:ext cx="1616528" cy="743528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A5E73F9-70A1-4397-8EB8-10AFD763BC07}"/>
              </a:ext>
            </a:extLst>
          </p:cNvPr>
          <p:cNvCxnSpPr>
            <a:cxnSpLocks/>
            <a:stCxn id="55" idx="3"/>
            <a:endCxn id="46" idx="0"/>
          </p:cNvCxnSpPr>
          <p:nvPr/>
        </p:nvCxnSpPr>
        <p:spPr>
          <a:xfrm flipH="1">
            <a:off x="7196478" y="2377445"/>
            <a:ext cx="2731945" cy="84715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D110B33-5F34-431D-845F-70877E1B4140}"/>
              </a:ext>
            </a:extLst>
          </p:cNvPr>
          <p:cNvCxnSpPr>
            <a:cxnSpLocks/>
            <a:stCxn id="55" idx="4"/>
            <a:endCxn id="49" idx="0"/>
          </p:cNvCxnSpPr>
          <p:nvPr/>
        </p:nvCxnSpPr>
        <p:spPr>
          <a:xfrm>
            <a:off x="10499952" y="2486332"/>
            <a:ext cx="0" cy="7904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5805725-D63B-48C3-8BA2-D7F1380AD251}"/>
              </a:ext>
            </a:extLst>
          </p:cNvPr>
          <p:cNvCxnSpPr>
            <a:cxnSpLocks/>
            <a:stCxn id="46" idx="4"/>
            <a:endCxn id="54" idx="0"/>
          </p:cNvCxnSpPr>
          <p:nvPr/>
        </p:nvCxnSpPr>
        <p:spPr>
          <a:xfrm>
            <a:off x="7196478" y="3968124"/>
            <a:ext cx="0" cy="7975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B1BB62EA-43C8-4630-8383-596DDC68C2FC}"/>
                  </a:ext>
                </a:extLst>
              </p:cNvPr>
              <p:cNvSpPr/>
              <p:nvPr/>
            </p:nvSpPr>
            <p:spPr>
              <a:xfrm>
                <a:off x="9691688" y="4739827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,1,1,1⟩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B1BB62EA-43C8-4630-8383-596DDC68C2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1688" y="4739827"/>
                <a:ext cx="1616528" cy="743528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27F6DA9-4992-4E2C-9B97-EBE111F22161}"/>
              </a:ext>
            </a:extLst>
          </p:cNvPr>
          <p:cNvCxnSpPr>
            <a:cxnSpLocks/>
            <a:stCxn id="49" idx="4"/>
            <a:endCxn id="79" idx="0"/>
          </p:cNvCxnSpPr>
          <p:nvPr/>
        </p:nvCxnSpPr>
        <p:spPr>
          <a:xfrm>
            <a:off x="10499952" y="4020355"/>
            <a:ext cx="0" cy="7194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07A858F-8603-4A31-B822-5980C6A7ECAF}"/>
              </a:ext>
            </a:extLst>
          </p:cNvPr>
          <p:cNvCxnSpPr>
            <a:cxnSpLocks/>
            <a:stCxn id="46" idx="5"/>
            <a:endCxn id="79" idx="0"/>
          </p:cNvCxnSpPr>
          <p:nvPr/>
        </p:nvCxnSpPr>
        <p:spPr>
          <a:xfrm>
            <a:off x="7768007" y="3859237"/>
            <a:ext cx="2731945" cy="88059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A72E6F22-2C63-4FA3-8ACE-2F516F70FB7B}"/>
              </a:ext>
            </a:extLst>
          </p:cNvPr>
          <p:cNvCxnSpPr>
            <a:cxnSpLocks/>
            <a:stCxn id="49" idx="3"/>
            <a:endCxn id="54" idx="0"/>
          </p:cNvCxnSpPr>
          <p:nvPr/>
        </p:nvCxnSpPr>
        <p:spPr>
          <a:xfrm flipH="1">
            <a:off x="7196478" y="3911468"/>
            <a:ext cx="2731945" cy="85416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8CE46579-1F0E-4015-9B01-2F3BAEC29821}"/>
              </a:ext>
            </a:extLst>
          </p:cNvPr>
          <p:cNvCxnSpPr>
            <a:cxnSpLocks/>
            <a:endCxn id="45" idx="2"/>
          </p:cNvCxnSpPr>
          <p:nvPr/>
        </p:nvCxnSpPr>
        <p:spPr>
          <a:xfrm>
            <a:off x="6096000" y="1742804"/>
            <a:ext cx="292214" cy="37176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B2B996C1-D8EC-4BA3-8899-3909A498A89F}"/>
              </a:ext>
            </a:extLst>
          </p:cNvPr>
          <p:cNvCxnSpPr>
            <a:cxnSpLocks/>
            <a:endCxn id="55" idx="2"/>
          </p:cNvCxnSpPr>
          <p:nvPr/>
        </p:nvCxnSpPr>
        <p:spPr>
          <a:xfrm>
            <a:off x="9399474" y="1727247"/>
            <a:ext cx="292214" cy="3873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>
            <a:extLst>
              <a:ext uri="{FF2B5EF4-FFF2-40B4-BE49-F238E27FC236}">
                <a16:creationId xmlns:a16="http://schemas.microsoft.com/office/drawing/2014/main" id="{B31C51E4-5D15-4792-BD8C-31E1263AB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74" name="Slide Number Placeholder 73">
            <a:extLst>
              <a:ext uri="{FF2B5EF4-FFF2-40B4-BE49-F238E27FC236}">
                <a16:creationId xmlns:a16="http://schemas.microsoft.com/office/drawing/2014/main" id="{E8319EAF-E31F-46FF-9240-E1586AC10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011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E925FE-8E4F-4F24-BE94-C959A8B97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Interleaved Transition System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C2CCE0F-F490-4D4A-A3F1-D5072808C7AA}"/>
              </a:ext>
            </a:extLst>
          </p:cNvPr>
          <p:cNvGrpSpPr/>
          <p:nvPr/>
        </p:nvGrpSpPr>
        <p:grpSpPr>
          <a:xfrm>
            <a:off x="212391" y="2114568"/>
            <a:ext cx="4940972" cy="2538127"/>
            <a:chOff x="45890" y="3029470"/>
            <a:chExt cx="6050110" cy="2538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AA87D11-6D49-43DF-A93E-5000ABAA9447}"/>
                    </a:ext>
                  </a:extLst>
                </p:cNvPr>
                <p:cNvSpPr txBox="1"/>
                <p:nvPr/>
              </p:nvSpPr>
              <p:spPr>
                <a:xfrm>
                  <a:off x="4025465" y="3192436"/>
                  <a:ext cx="1250792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𝑤𝑎𝑛𝑡𝐶</m:t>
                            </m:r>
                            <m:sSub>
                              <m:sSubPr>
                                <m:ctrl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sz="11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𝑡𝑢𝑟𝑛</m:t>
                            </m:r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AA87D11-6D49-43DF-A93E-5000ABAA94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5465" y="3192436"/>
                  <a:ext cx="1250792" cy="430887"/>
                </a:xfrm>
                <a:prstGeom prst="rect">
                  <a:avLst/>
                </a:prstGeom>
                <a:blipFill>
                  <a:blip r:embed="rId2"/>
                  <a:stretch>
                    <a:fillRect l="-595" r="-29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F549F7E6-591F-4BF0-A488-41532B7DEC2B}"/>
                    </a:ext>
                  </a:extLst>
                </p:cNvPr>
                <p:cNvSpPr/>
                <p:nvPr/>
              </p:nvSpPr>
              <p:spPr>
                <a:xfrm>
                  <a:off x="2561704" y="3029470"/>
                  <a:ext cx="1278719" cy="74731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F549F7E6-591F-4BF0-A488-41532B7DEC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1704" y="3029470"/>
                  <a:ext cx="1278719" cy="74731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83707BD-7C6A-4D7C-9FD1-C34B6F39DA21}"/>
                    </a:ext>
                  </a:extLst>
                </p:cNvPr>
                <p:cNvSpPr txBox="1"/>
                <p:nvPr/>
              </p:nvSpPr>
              <p:spPr>
                <a:xfrm>
                  <a:off x="1132339" y="3195437"/>
                  <a:ext cx="125406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𝑤𝑎𝑛𝑡𝐶</m:t>
                            </m:r>
                            <m:sSub>
                              <m:sSubPr>
                                <m:ctrl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sz="11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𝑡𝑢𝑟𝑛</m:t>
                            </m:r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83707BD-7C6A-4D7C-9FD1-C34B6F39DA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339" y="3195437"/>
                  <a:ext cx="1254061" cy="430887"/>
                </a:xfrm>
                <a:prstGeom prst="rect">
                  <a:avLst/>
                </a:prstGeom>
                <a:blipFill>
                  <a:blip r:embed="rId4"/>
                  <a:stretch>
                    <a:fillRect l="-595" r="-3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CA817107-886C-43C7-A8C9-9A8713DABFC3}"/>
                    </a:ext>
                  </a:extLst>
                </p:cNvPr>
                <p:cNvSpPr/>
                <p:nvPr/>
              </p:nvSpPr>
              <p:spPr>
                <a:xfrm>
                  <a:off x="45890" y="3514436"/>
                  <a:ext cx="1263129" cy="7435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CA817107-886C-43C7-A8C9-9A8713DABF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90" y="3514436"/>
                  <a:ext cx="1263129" cy="743528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89AFD5FE-3099-47B6-903F-F5AB5B4FE53B}"/>
                    </a:ext>
                  </a:extLst>
                </p:cNvPr>
                <p:cNvSpPr/>
                <p:nvPr/>
              </p:nvSpPr>
              <p:spPr>
                <a:xfrm>
                  <a:off x="2547943" y="4824069"/>
                  <a:ext cx="1278719" cy="7435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89AFD5FE-3099-47B6-903F-F5AB5B4FE5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7943" y="4824069"/>
                  <a:ext cx="1278719" cy="743528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DEBC84BA-CE53-40D3-8798-E211E14E91F1}"/>
                    </a:ext>
                  </a:extLst>
                </p:cNvPr>
                <p:cNvSpPr/>
                <p:nvPr/>
              </p:nvSpPr>
              <p:spPr>
                <a:xfrm>
                  <a:off x="4817281" y="3514436"/>
                  <a:ext cx="1278719" cy="7435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DEBC84BA-CE53-40D3-8798-E211E14E91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7281" y="3514436"/>
                  <a:ext cx="1278719" cy="743528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7BC7F66-8228-44D8-B5C2-89957EC240B9}"/>
                </a:ext>
              </a:extLst>
            </p:cNvPr>
            <p:cNvCxnSpPr>
              <a:cxnSpLocks/>
              <a:stCxn id="8" idx="5"/>
              <a:endCxn id="9" idx="1"/>
            </p:cNvCxnSpPr>
            <p:nvPr/>
          </p:nvCxnSpPr>
          <p:spPr>
            <a:xfrm>
              <a:off x="1124038" y="4149077"/>
              <a:ext cx="1611169" cy="783879"/>
            </a:xfrm>
            <a:prstGeom prst="straightConnector1">
              <a:avLst/>
            </a:prstGeom>
            <a:ln w="12700">
              <a:solidFill>
                <a:srgbClr val="00B050"/>
              </a:solidFill>
              <a:prstDash val="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09CDB7B-CDE6-44FB-B55C-05741FBD23D2}"/>
                </a:ext>
              </a:extLst>
            </p:cNvPr>
            <p:cNvCxnSpPr>
              <a:cxnSpLocks/>
              <a:stCxn id="10" idx="3"/>
              <a:endCxn id="9" idx="7"/>
            </p:cNvCxnSpPr>
            <p:nvPr/>
          </p:nvCxnSpPr>
          <p:spPr>
            <a:xfrm flipH="1">
              <a:off x="3639398" y="4149077"/>
              <a:ext cx="1365147" cy="783879"/>
            </a:xfrm>
            <a:prstGeom prst="straightConnector1">
              <a:avLst/>
            </a:prstGeom>
            <a:ln w="12700">
              <a:solidFill>
                <a:srgbClr val="C00000"/>
              </a:solidFill>
              <a:prstDash val="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E3D81CF-0A70-439B-B546-8EE23AEF36B4}"/>
                </a:ext>
              </a:extLst>
            </p:cNvPr>
            <p:cNvCxnSpPr>
              <a:cxnSpLocks/>
              <a:stCxn id="6" idx="6"/>
              <a:endCxn id="10" idx="2"/>
            </p:cNvCxnSpPr>
            <p:nvPr/>
          </p:nvCxnSpPr>
          <p:spPr>
            <a:xfrm>
              <a:off x="3840423" y="3403125"/>
              <a:ext cx="976858" cy="483075"/>
            </a:xfrm>
            <a:prstGeom prst="straightConnector1">
              <a:avLst/>
            </a:prstGeom>
            <a:ln w="12700">
              <a:prstDash val="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8273D81-E032-414D-BE0D-3B84DACB8380}"/>
                </a:ext>
              </a:extLst>
            </p:cNvPr>
            <p:cNvCxnSpPr>
              <a:cxnSpLocks/>
              <a:stCxn id="6" idx="2"/>
              <a:endCxn id="8" idx="6"/>
            </p:cNvCxnSpPr>
            <p:nvPr/>
          </p:nvCxnSpPr>
          <p:spPr>
            <a:xfrm flipH="1">
              <a:off x="1309019" y="3403125"/>
              <a:ext cx="1252685" cy="483075"/>
            </a:xfrm>
            <a:prstGeom prst="straightConnector1">
              <a:avLst/>
            </a:prstGeom>
            <a:ln w="12700">
              <a:prstDash val="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81CC1B5-2B43-4F45-A1AA-2BA29E8AD25B}"/>
                    </a:ext>
                  </a:extLst>
                </p:cNvPr>
                <p:cNvSpPr txBox="1"/>
                <p:nvPr/>
              </p:nvSpPr>
              <p:spPr>
                <a:xfrm>
                  <a:off x="3171353" y="4130305"/>
                  <a:ext cx="158636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𝑤𝑎𝑛𝑡𝐶</m:t>
                            </m:r>
                            <m:sSub>
                              <m:sSubPr>
                                <m:ctrl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sz="11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𝑡𝑢𝑟𝑛</m:t>
                            </m:r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81CC1B5-2B43-4F45-A1AA-2BA29E8AD2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1353" y="4130305"/>
                  <a:ext cx="1586368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F5C7591-F4A4-4F98-BB13-BCD2A4369BAC}"/>
                    </a:ext>
                  </a:extLst>
                </p:cNvPr>
                <p:cNvSpPr txBox="1"/>
                <p:nvPr/>
              </p:nvSpPr>
              <p:spPr>
                <a:xfrm>
                  <a:off x="1533406" y="4104461"/>
                  <a:ext cx="158636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𝑤𝑎𝑛𝑡𝐶</m:t>
                            </m:r>
                            <m:sSub>
                              <m:sSubPr>
                                <m:ctrl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sz="11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𝑡𝑢𝑟𝑛</m:t>
                            </m:r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F5C7591-F4A4-4F98-BB13-BCD2A4369B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3406" y="4104461"/>
                  <a:ext cx="1586368" cy="43088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A25ED51-86EF-444F-821A-BB0AF58C9C61}"/>
                  </a:ext>
                </a:extLst>
              </p:cNvPr>
              <p:cNvSpPr/>
              <p:nvPr/>
            </p:nvSpPr>
            <p:spPr>
              <a:xfrm>
                <a:off x="6437474" y="983719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,0,0,1⟩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A25ED51-86EF-444F-821A-BB0AF58C9C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474" y="983719"/>
                <a:ext cx="1616528" cy="74352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4F99151-EF2B-46D3-A4F2-B588278899EA}"/>
                  </a:ext>
                </a:extLst>
              </p:cNvPr>
              <p:cNvSpPr txBox="1"/>
              <p:nvPr/>
            </p:nvSpPr>
            <p:spPr>
              <a:xfrm>
                <a:off x="728174" y="835414"/>
                <a:ext cx="44894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𝑤𝑎𝑛𝑡𝐶𝑆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𝑤𝑎𝑛𝑡𝐶𝑆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𝑡𝑢𝑟𝑛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4F99151-EF2B-46D3-A4F2-B58827889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74" y="835414"/>
                <a:ext cx="4489499" cy="369332"/>
              </a:xfrm>
              <a:prstGeom prst="rect">
                <a:avLst/>
              </a:prstGeom>
              <a:blipFill>
                <a:blip r:embed="rId11"/>
                <a:stretch>
                  <a:fillRect l="-108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9A58FF2-B20B-4650-AFD8-009601AE53A9}"/>
                  </a:ext>
                </a:extLst>
              </p:cNvPr>
              <p:cNvSpPr/>
              <p:nvPr/>
            </p:nvSpPr>
            <p:spPr>
              <a:xfrm>
                <a:off x="6437474" y="2218002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1,0,1⟩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9A58FF2-B20B-4650-AFD8-009601AE5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474" y="2218002"/>
                <a:ext cx="1616528" cy="743528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8E8D16C-E220-43C0-854B-B765C0BAF152}"/>
              </a:ext>
            </a:extLst>
          </p:cNvPr>
          <p:cNvCxnSpPr>
            <a:cxnSpLocks/>
            <a:stCxn id="21" idx="4"/>
            <a:endCxn id="23" idx="0"/>
          </p:cNvCxnSpPr>
          <p:nvPr/>
        </p:nvCxnSpPr>
        <p:spPr>
          <a:xfrm>
            <a:off x="7245738" y="1727247"/>
            <a:ext cx="0" cy="4907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63658B5-A59B-413F-8B55-733581297B1E}"/>
                  </a:ext>
                </a:extLst>
              </p:cNvPr>
              <p:cNvSpPr/>
              <p:nvPr/>
            </p:nvSpPr>
            <p:spPr>
              <a:xfrm>
                <a:off x="9740948" y="2270233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,0,1,0⟩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63658B5-A59B-413F-8B55-733581297B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0948" y="2270233"/>
                <a:ext cx="1616528" cy="743528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BB1325-21ED-4521-97C0-77429395B833}"/>
              </a:ext>
            </a:extLst>
          </p:cNvPr>
          <p:cNvCxnSpPr>
            <a:cxnSpLocks/>
            <a:stCxn id="21" idx="5"/>
            <a:endCxn id="25" idx="0"/>
          </p:cNvCxnSpPr>
          <p:nvPr/>
        </p:nvCxnSpPr>
        <p:spPr>
          <a:xfrm>
            <a:off x="7817267" y="1618360"/>
            <a:ext cx="2731945" cy="65187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7BD0CAD-9F2D-481F-A558-752F0AE99FBC}"/>
                  </a:ext>
                </a:extLst>
              </p:cNvPr>
              <p:cNvSpPr/>
              <p:nvPr/>
            </p:nvSpPr>
            <p:spPr>
              <a:xfrm>
                <a:off x="6430605" y="3459640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,1,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7BD0CAD-9F2D-481F-A558-752F0AE99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605" y="3459640"/>
                <a:ext cx="1616528" cy="743528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D33D76B-2135-439B-BAD9-98D209B642EB}"/>
                  </a:ext>
                </a:extLst>
              </p:cNvPr>
              <p:cNvSpPr/>
              <p:nvPr/>
            </p:nvSpPr>
            <p:spPr>
              <a:xfrm>
                <a:off x="9740948" y="983719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,0,0,0⟩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D33D76B-2135-439B-BAD9-98D209B64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0948" y="983719"/>
                <a:ext cx="1616528" cy="743528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736C150-E0EF-4CC3-BE7D-2A4C1A13052B}"/>
              </a:ext>
            </a:extLst>
          </p:cNvPr>
          <p:cNvCxnSpPr>
            <a:cxnSpLocks/>
            <a:stCxn id="28" idx="3"/>
            <a:endCxn id="23" idx="0"/>
          </p:cNvCxnSpPr>
          <p:nvPr/>
        </p:nvCxnSpPr>
        <p:spPr>
          <a:xfrm flipH="1">
            <a:off x="7245738" y="1618360"/>
            <a:ext cx="2731945" cy="5996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11D8B82-D676-4440-9967-B4C3A5BAE0FF}"/>
              </a:ext>
            </a:extLst>
          </p:cNvPr>
          <p:cNvCxnSpPr>
            <a:cxnSpLocks/>
            <a:stCxn id="28" idx="4"/>
            <a:endCxn id="25" idx="0"/>
          </p:cNvCxnSpPr>
          <p:nvPr/>
        </p:nvCxnSpPr>
        <p:spPr>
          <a:xfrm>
            <a:off x="10549212" y="1727247"/>
            <a:ext cx="0" cy="54298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50EFB50-D558-4A09-9239-AE3AE82781E2}"/>
              </a:ext>
            </a:extLst>
          </p:cNvPr>
          <p:cNvCxnSpPr>
            <a:cxnSpLocks/>
            <a:stCxn id="23" idx="4"/>
            <a:endCxn id="27" idx="0"/>
          </p:cNvCxnSpPr>
          <p:nvPr/>
        </p:nvCxnSpPr>
        <p:spPr>
          <a:xfrm flipH="1">
            <a:off x="7238869" y="2961530"/>
            <a:ext cx="6869" cy="4981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6496A9A-6814-4653-A0DD-D4E8F562D2D0}"/>
                  </a:ext>
                </a:extLst>
              </p:cNvPr>
              <p:cNvSpPr/>
              <p:nvPr/>
            </p:nvSpPr>
            <p:spPr>
              <a:xfrm>
                <a:off x="9734079" y="3433839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,1,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6496A9A-6814-4653-A0DD-D4E8F562D2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4079" y="3433839"/>
                <a:ext cx="1616528" cy="743528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81F5259-C738-42D1-8AE4-CE43D5684A72}"/>
              </a:ext>
            </a:extLst>
          </p:cNvPr>
          <p:cNvCxnSpPr>
            <a:cxnSpLocks/>
            <a:stCxn id="25" idx="4"/>
            <a:endCxn id="32" idx="0"/>
          </p:cNvCxnSpPr>
          <p:nvPr/>
        </p:nvCxnSpPr>
        <p:spPr>
          <a:xfrm flipH="1">
            <a:off x="10542343" y="3013761"/>
            <a:ext cx="6869" cy="4200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3A20E6A-EFEA-4ECF-8677-7BBFEC3762EF}"/>
              </a:ext>
            </a:extLst>
          </p:cNvPr>
          <p:cNvCxnSpPr>
            <a:cxnSpLocks/>
            <a:stCxn id="23" idx="5"/>
            <a:endCxn id="32" idx="0"/>
          </p:cNvCxnSpPr>
          <p:nvPr/>
        </p:nvCxnSpPr>
        <p:spPr>
          <a:xfrm>
            <a:off x="7817267" y="2852643"/>
            <a:ext cx="2725076" cy="5811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0A5CABF-EC29-4286-95DA-89DA56EB3F2B}"/>
              </a:ext>
            </a:extLst>
          </p:cNvPr>
          <p:cNvCxnSpPr>
            <a:cxnSpLocks/>
            <a:stCxn id="25" idx="3"/>
            <a:endCxn id="27" idx="0"/>
          </p:cNvCxnSpPr>
          <p:nvPr/>
        </p:nvCxnSpPr>
        <p:spPr>
          <a:xfrm flipH="1">
            <a:off x="7238869" y="2904874"/>
            <a:ext cx="2738814" cy="55476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B4AD196-6D11-4C41-AB58-E1AEDA3E8B41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6145260" y="983719"/>
            <a:ext cx="292214" cy="37176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59F726A-AEBC-4E27-B1A2-B9F8D1E97ABE}"/>
              </a:ext>
            </a:extLst>
          </p:cNvPr>
          <p:cNvCxnSpPr>
            <a:cxnSpLocks/>
            <a:endCxn id="28" idx="2"/>
          </p:cNvCxnSpPr>
          <p:nvPr/>
        </p:nvCxnSpPr>
        <p:spPr>
          <a:xfrm>
            <a:off x="9448734" y="968162"/>
            <a:ext cx="292214" cy="3873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381E379-63CA-426F-AA76-78CBE21FA27B}"/>
              </a:ext>
            </a:extLst>
          </p:cNvPr>
          <p:cNvCxnSpPr>
            <a:cxnSpLocks/>
            <a:stCxn id="27" idx="4"/>
            <a:endCxn id="42" idx="0"/>
          </p:cNvCxnSpPr>
          <p:nvPr/>
        </p:nvCxnSpPr>
        <p:spPr>
          <a:xfrm flipH="1">
            <a:off x="7236893" y="4203168"/>
            <a:ext cx="1976" cy="6258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A36B80B-8D91-4A5A-A8AF-F4DF8CC9C7A7}"/>
                  </a:ext>
                </a:extLst>
              </p:cNvPr>
              <p:cNvSpPr/>
              <p:nvPr/>
            </p:nvSpPr>
            <p:spPr>
              <a:xfrm>
                <a:off x="6428629" y="4828990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,1,1,0⟩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A36B80B-8D91-4A5A-A8AF-F4DF8CC9C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629" y="4828990"/>
                <a:ext cx="1616528" cy="743528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17DBB35-FDE2-4E5C-BC66-0CDA29627218}"/>
                  </a:ext>
                </a:extLst>
              </p:cNvPr>
              <p:cNvSpPr/>
              <p:nvPr/>
            </p:nvSpPr>
            <p:spPr>
              <a:xfrm>
                <a:off x="9749112" y="4875269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,1,1,1⟩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17DBB35-FDE2-4E5C-BC66-0CDA296272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9112" y="4875269"/>
                <a:ext cx="1616528" cy="743528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344F1C7-7F07-446B-8565-E137EBAF6EAF}"/>
              </a:ext>
            </a:extLst>
          </p:cNvPr>
          <p:cNvCxnSpPr>
            <a:cxnSpLocks/>
            <a:stCxn id="32" idx="4"/>
            <a:endCxn id="43" idx="0"/>
          </p:cNvCxnSpPr>
          <p:nvPr/>
        </p:nvCxnSpPr>
        <p:spPr>
          <a:xfrm>
            <a:off x="10542343" y="4177367"/>
            <a:ext cx="15033" cy="69790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AB37F86-8E09-428F-912F-8B425A88EA1F}"/>
              </a:ext>
            </a:extLst>
          </p:cNvPr>
          <p:cNvCxnSpPr>
            <a:cxnSpLocks/>
            <a:stCxn id="32" idx="3"/>
            <a:endCxn id="42" idx="7"/>
          </p:cNvCxnSpPr>
          <p:nvPr/>
        </p:nvCxnSpPr>
        <p:spPr>
          <a:xfrm flipH="1">
            <a:off x="7808422" y="4068480"/>
            <a:ext cx="2162392" cy="869397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E431C09-EC07-4C09-A351-9B7EF24405AC}"/>
              </a:ext>
            </a:extLst>
          </p:cNvPr>
          <p:cNvCxnSpPr>
            <a:cxnSpLocks/>
            <a:stCxn id="27" idx="5"/>
            <a:endCxn id="43" idx="1"/>
          </p:cNvCxnSpPr>
          <p:nvPr/>
        </p:nvCxnSpPr>
        <p:spPr>
          <a:xfrm>
            <a:off x="7810398" y="4094281"/>
            <a:ext cx="2175449" cy="889875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&quot;Not Allowed&quot; Symbol 51">
            <a:extLst>
              <a:ext uri="{FF2B5EF4-FFF2-40B4-BE49-F238E27FC236}">
                <a16:creationId xmlns:a16="http://schemas.microsoft.com/office/drawing/2014/main" id="{3018B1E7-92F3-4C10-AE27-1985365EAB7A}"/>
              </a:ext>
            </a:extLst>
          </p:cNvPr>
          <p:cNvSpPr/>
          <p:nvPr/>
        </p:nvSpPr>
        <p:spPr>
          <a:xfrm>
            <a:off x="8080252" y="4693415"/>
            <a:ext cx="442431" cy="401593"/>
          </a:xfrm>
          <a:prstGeom prst="noSmoking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&quot;Not Allowed&quot; Symbol 52">
            <a:extLst>
              <a:ext uri="{FF2B5EF4-FFF2-40B4-BE49-F238E27FC236}">
                <a16:creationId xmlns:a16="http://schemas.microsoft.com/office/drawing/2014/main" id="{874F1E9E-9B6A-4A06-BBC4-95A8B8661140}"/>
              </a:ext>
            </a:extLst>
          </p:cNvPr>
          <p:cNvSpPr/>
          <p:nvPr/>
        </p:nvSpPr>
        <p:spPr>
          <a:xfrm>
            <a:off x="9152410" y="4667614"/>
            <a:ext cx="442431" cy="401593"/>
          </a:xfrm>
          <a:prstGeom prst="noSmoking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953DC55-65B6-4D52-BCEC-CBA13ED189DA}"/>
                  </a:ext>
                </a:extLst>
              </p:cNvPr>
              <p:cNvSpPr txBox="1"/>
              <p:nvPr/>
            </p:nvSpPr>
            <p:spPr>
              <a:xfrm>
                <a:off x="4050979" y="4839682"/>
                <a:ext cx="173975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C00000"/>
                    </a:solidFill>
                  </a:rPr>
                  <a:t>Guard not satisfied, so we cannot have the red/green transitions in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953DC55-65B6-4D52-BCEC-CBA13ED18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979" y="4839682"/>
                <a:ext cx="1739759" cy="954107"/>
              </a:xfrm>
              <a:prstGeom prst="rect">
                <a:avLst/>
              </a:prstGeom>
              <a:blipFill>
                <a:blip r:embed="rId19"/>
                <a:stretch>
                  <a:fillRect l="-1053" t="-1282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913EEB8E-7B13-415E-8EDB-10ABA204CB4B}"/>
                  </a:ext>
                </a:extLst>
              </p:cNvPr>
              <p:cNvSpPr/>
              <p:nvPr/>
            </p:nvSpPr>
            <p:spPr>
              <a:xfrm>
                <a:off x="6428629" y="6009233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,1,1,0⟩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913EEB8E-7B13-415E-8EDB-10ABA204CB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629" y="6009233"/>
                <a:ext cx="1616528" cy="743528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BF78F4F-7C75-41EC-96F6-62EB721E0789}"/>
              </a:ext>
            </a:extLst>
          </p:cNvPr>
          <p:cNvCxnSpPr>
            <a:cxnSpLocks/>
            <a:stCxn id="42" idx="4"/>
            <a:endCxn id="55" idx="0"/>
          </p:cNvCxnSpPr>
          <p:nvPr/>
        </p:nvCxnSpPr>
        <p:spPr>
          <a:xfrm>
            <a:off x="7236893" y="5572518"/>
            <a:ext cx="0" cy="436715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5B4A73D-2232-47D8-A31E-577AAF5C4753}"/>
              </a:ext>
            </a:extLst>
          </p:cNvPr>
          <p:cNvCxnSpPr>
            <a:cxnSpLocks/>
            <a:stCxn id="43" idx="2"/>
            <a:endCxn id="55" idx="7"/>
          </p:cNvCxnSpPr>
          <p:nvPr/>
        </p:nvCxnSpPr>
        <p:spPr>
          <a:xfrm flipH="1">
            <a:off x="7808422" y="5247033"/>
            <a:ext cx="1940690" cy="871087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&quot;Not Allowed&quot; Symbol 64">
            <a:extLst>
              <a:ext uri="{FF2B5EF4-FFF2-40B4-BE49-F238E27FC236}">
                <a16:creationId xmlns:a16="http://schemas.microsoft.com/office/drawing/2014/main" id="{2FEBB807-F5A8-41F4-8B6E-8B5094FBA2B6}"/>
              </a:ext>
            </a:extLst>
          </p:cNvPr>
          <p:cNvSpPr/>
          <p:nvPr/>
        </p:nvSpPr>
        <p:spPr>
          <a:xfrm>
            <a:off x="3544000" y="4926678"/>
            <a:ext cx="442431" cy="401593"/>
          </a:xfrm>
          <a:prstGeom prst="noSmoking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EDAA555-2D4A-45F0-8802-63AA122FC6E4}"/>
                  </a:ext>
                </a:extLst>
              </p:cNvPr>
              <p:cNvSpPr/>
              <p:nvPr/>
            </p:nvSpPr>
            <p:spPr>
              <a:xfrm>
                <a:off x="9749112" y="6075189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,1,1,1⟩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EDAA555-2D4A-45F0-8802-63AA122FC6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9112" y="6075189"/>
                <a:ext cx="1616528" cy="743528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3251DA59-C83E-4EE0-98B1-CD31A7F0C8A6}"/>
              </a:ext>
            </a:extLst>
          </p:cNvPr>
          <p:cNvCxnSpPr>
            <a:cxnSpLocks/>
            <a:stCxn id="43" idx="4"/>
            <a:endCxn id="71" idx="0"/>
          </p:cNvCxnSpPr>
          <p:nvPr/>
        </p:nvCxnSpPr>
        <p:spPr>
          <a:xfrm>
            <a:off x="10557376" y="5618797"/>
            <a:ext cx="0" cy="45639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E49D1B2C-4958-4E33-9FC7-012F2462BF17}"/>
              </a:ext>
            </a:extLst>
          </p:cNvPr>
          <p:cNvCxnSpPr>
            <a:cxnSpLocks/>
            <a:stCxn id="42" idx="5"/>
            <a:endCxn id="71" idx="1"/>
          </p:cNvCxnSpPr>
          <p:nvPr/>
        </p:nvCxnSpPr>
        <p:spPr>
          <a:xfrm>
            <a:off x="7808422" y="5463631"/>
            <a:ext cx="2177425" cy="720445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&quot;Not Allowed&quot; Symbol 63">
            <a:extLst>
              <a:ext uri="{FF2B5EF4-FFF2-40B4-BE49-F238E27FC236}">
                <a16:creationId xmlns:a16="http://schemas.microsoft.com/office/drawing/2014/main" id="{0FDD7817-DB21-4A92-9D67-9126CD62E6C3}"/>
              </a:ext>
            </a:extLst>
          </p:cNvPr>
          <p:cNvSpPr/>
          <p:nvPr/>
        </p:nvSpPr>
        <p:spPr>
          <a:xfrm>
            <a:off x="10321446" y="5652228"/>
            <a:ext cx="323685" cy="309984"/>
          </a:xfrm>
          <a:prstGeom prst="noSmoking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&quot;Not Allowed&quot; Symbol 62">
            <a:extLst>
              <a:ext uri="{FF2B5EF4-FFF2-40B4-BE49-F238E27FC236}">
                <a16:creationId xmlns:a16="http://schemas.microsoft.com/office/drawing/2014/main" id="{092A4F07-73D2-49C2-A4E4-CDDC0BEEA5A4}"/>
              </a:ext>
            </a:extLst>
          </p:cNvPr>
          <p:cNvSpPr/>
          <p:nvPr/>
        </p:nvSpPr>
        <p:spPr>
          <a:xfrm>
            <a:off x="9025287" y="5746678"/>
            <a:ext cx="254245" cy="289065"/>
          </a:xfrm>
          <a:prstGeom prst="noSmoking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6" name="&quot;Not Allowed&quot; Symbol 115">
            <a:extLst>
              <a:ext uri="{FF2B5EF4-FFF2-40B4-BE49-F238E27FC236}">
                <a16:creationId xmlns:a16="http://schemas.microsoft.com/office/drawing/2014/main" id="{5EB77714-496F-44C7-A078-124B0E2F40F2}"/>
              </a:ext>
            </a:extLst>
          </p:cNvPr>
          <p:cNvSpPr/>
          <p:nvPr/>
        </p:nvSpPr>
        <p:spPr>
          <a:xfrm>
            <a:off x="9297827" y="5233830"/>
            <a:ext cx="254245" cy="289065"/>
          </a:xfrm>
          <a:prstGeom prst="noSmoking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7" name="&quot;Not Allowed&quot; Symbol 116">
            <a:extLst>
              <a:ext uri="{FF2B5EF4-FFF2-40B4-BE49-F238E27FC236}">
                <a16:creationId xmlns:a16="http://schemas.microsoft.com/office/drawing/2014/main" id="{9E52A455-FB32-420E-A12A-B77F548768B7}"/>
              </a:ext>
            </a:extLst>
          </p:cNvPr>
          <p:cNvSpPr/>
          <p:nvPr/>
        </p:nvSpPr>
        <p:spPr>
          <a:xfrm>
            <a:off x="7072398" y="5613867"/>
            <a:ext cx="254245" cy="289065"/>
          </a:xfrm>
          <a:prstGeom prst="noSmoking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0" name="Footer Placeholder 119">
            <a:extLst>
              <a:ext uri="{FF2B5EF4-FFF2-40B4-BE49-F238E27FC236}">
                <a16:creationId xmlns:a16="http://schemas.microsoft.com/office/drawing/2014/main" id="{43C121F0-9759-461A-AA07-0025CAD1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121" name="Slide Number Placeholder 120">
            <a:extLst>
              <a:ext uri="{FF2B5EF4-FFF2-40B4-BE49-F238E27FC236}">
                <a16:creationId xmlns:a16="http://schemas.microsoft.com/office/drawing/2014/main" id="{4EEED796-790E-45D8-8484-9BED8C8B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9537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E925FE-8E4F-4F24-BE94-C959A8B97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Interleaved Transition System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C2CCE0F-F490-4D4A-A3F1-D5072808C7AA}"/>
              </a:ext>
            </a:extLst>
          </p:cNvPr>
          <p:cNvGrpSpPr/>
          <p:nvPr/>
        </p:nvGrpSpPr>
        <p:grpSpPr>
          <a:xfrm>
            <a:off x="212391" y="2114568"/>
            <a:ext cx="4940972" cy="2538127"/>
            <a:chOff x="45890" y="3029470"/>
            <a:chExt cx="6050110" cy="2538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AA87D11-6D49-43DF-A93E-5000ABAA9447}"/>
                    </a:ext>
                  </a:extLst>
                </p:cNvPr>
                <p:cNvSpPr txBox="1"/>
                <p:nvPr/>
              </p:nvSpPr>
              <p:spPr>
                <a:xfrm>
                  <a:off x="4025465" y="3192436"/>
                  <a:ext cx="1250792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𝑤𝑎𝑛𝑡𝐶</m:t>
                            </m:r>
                            <m:sSub>
                              <m:sSubPr>
                                <m:ctrl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sz="11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𝑡𝑢𝑟𝑛</m:t>
                            </m:r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AA87D11-6D49-43DF-A93E-5000ABAA94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5465" y="3192436"/>
                  <a:ext cx="1250792" cy="430887"/>
                </a:xfrm>
                <a:prstGeom prst="rect">
                  <a:avLst/>
                </a:prstGeom>
                <a:blipFill>
                  <a:blip r:embed="rId2"/>
                  <a:stretch>
                    <a:fillRect l="-595" r="-29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F549F7E6-591F-4BF0-A488-41532B7DEC2B}"/>
                    </a:ext>
                  </a:extLst>
                </p:cNvPr>
                <p:cNvSpPr/>
                <p:nvPr/>
              </p:nvSpPr>
              <p:spPr>
                <a:xfrm>
                  <a:off x="2561704" y="3029470"/>
                  <a:ext cx="1278719" cy="74731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F549F7E6-591F-4BF0-A488-41532B7DEC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1704" y="3029470"/>
                  <a:ext cx="1278719" cy="74731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83707BD-7C6A-4D7C-9FD1-C34B6F39DA21}"/>
                    </a:ext>
                  </a:extLst>
                </p:cNvPr>
                <p:cNvSpPr txBox="1"/>
                <p:nvPr/>
              </p:nvSpPr>
              <p:spPr>
                <a:xfrm>
                  <a:off x="1132339" y="3195437"/>
                  <a:ext cx="125406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𝑤𝑎𝑛𝑡𝐶</m:t>
                            </m:r>
                            <m:sSub>
                              <m:sSubPr>
                                <m:ctrl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sz="11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𝑡𝑢𝑟𝑛</m:t>
                            </m:r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83707BD-7C6A-4D7C-9FD1-C34B6F39DA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339" y="3195437"/>
                  <a:ext cx="1254061" cy="430887"/>
                </a:xfrm>
                <a:prstGeom prst="rect">
                  <a:avLst/>
                </a:prstGeom>
                <a:blipFill>
                  <a:blip r:embed="rId4"/>
                  <a:stretch>
                    <a:fillRect l="-595" r="-3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CA817107-886C-43C7-A8C9-9A8713DABFC3}"/>
                    </a:ext>
                  </a:extLst>
                </p:cNvPr>
                <p:cNvSpPr/>
                <p:nvPr/>
              </p:nvSpPr>
              <p:spPr>
                <a:xfrm>
                  <a:off x="45890" y="3514436"/>
                  <a:ext cx="1263129" cy="7435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CA817107-886C-43C7-A8C9-9A8713DABF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90" y="3514436"/>
                  <a:ext cx="1263129" cy="743528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89AFD5FE-3099-47B6-903F-F5AB5B4FE53B}"/>
                    </a:ext>
                  </a:extLst>
                </p:cNvPr>
                <p:cNvSpPr/>
                <p:nvPr/>
              </p:nvSpPr>
              <p:spPr>
                <a:xfrm>
                  <a:off x="2547943" y="4824069"/>
                  <a:ext cx="1278719" cy="7435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89AFD5FE-3099-47B6-903F-F5AB5B4FE5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7943" y="4824069"/>
                  <a:ext cx="1278719" cy="743528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DEBC84BA-CE53-40D3-8798-E211E14E91F1}"/>
                    </a:ext>
                  </a:extLst>
                </p:cNvPr>
                <p:cNvSpPr/>
                <p:nvPr/>
              </p:nvSpPr>
              <p:spPr>
                <a:xfrm>
                  <a:off x="4817281" y="3514436"/>
                  <a:ext cx="1278719" cy="7435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DEBC84BA-CE53-40D3-8798-E211E14E91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7281" y="3514436"/>
                  <a:ext cx="1278719" cy="743528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7BC7F66-8228-44D8-B5C2-89957EC240B9}"/>
                </a:ext>
              </a:extLst>
            </p:cNvPr>
            <p:cNvCxnSpPr>
              <a:cxnSpLocks/>
              <a:stCxn id="8" idx="5"/>
              <a:endCxn id="9" idx="1"/>
            </p:cNvCxnSpPr>
            <p:nvPr/>
          </p:nvCxnSpPr>
          <p:spPr>
            <a:xfrm>
              <a:off x="1124038" y="4149077"/>
              <a:ext cx="1611169" cy="783879"/>
            </a:xfrm>
            <a:prstGeom prst="straightConnector1">
              <a:avLst/>
            </a:prstGeom>
            <a:ln w="12700">
              <a:solidFill>
                <a:srgbClr val="00B050"/>
              </a:solidFill>
              <a:prstDash val="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09CDB7B-CDE6-44FB-B55C-05741FBD23D2}"/>
                </a:ext>
              </a:extLst>
            </p:cNvPr>
            <p:cNvCxnSpPr>
              <a:cxnSpLocks/>
              <a:stCxn id="10" idx="3"/>
              <a:endCxn id="9" idx="7"/>
            </p:cNvCxnSpPr>
            <p:nvPr/>
          </p:nvCxnSpPr>
          <p:spPr>
            <a:xfrm flipH="1">
              <a:off x="3639398" y="4149077"/>
              <a:ext cx="1365147" cy="783879"/>
            </a:xfrm>
            <a:prstGeom prst="straightConnector1">
              <a:avLst/>
            </a:prstGeom>
            <a:ln w="12700">
              <a:solidFill>
                <a:srgbClr val="C00000"/>
              </a:solidFill>
              <a:prstDash val="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E3D81CF-0A70-439B-B546-8EE23AEF36B4}"/>
                </a:ext>
              </a:extLst>
            </p:cNvPr>
            <p:cNvCxnSpPr>
              <a:cxnSpLocks/>
              <a:stCxn id="6" idx="6"/>
              <a:endCxn id="10" idx="2"/>
            </p:cNvCxnSpPr>
            <p:nvPr/>
          </p:nvCxnSpPr>
          <p:spPr>
            <a:xfrm>
              <a:off x="3840423" y="3403125"/>
              <a:ext cx="976858" cy="483075"/>
            </a:xfrm>
            <a:prstGeom prst="straightConnector1">
              <a:avLst/>
            </a:prstGeom>
            <a:ln w="12700">
              <a:prstDash val="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8273D81-E032-414D-BE0D-3B84DACB8380}"/>
                </a:ext>
              </a:extLst>
            </p:cNvPr>
            <p:cNvCxnSpPr>
              <a:cxnSpLocks/>
              <a:stCxn id="6" idx="2"/>
              <a:endCxn id="8" idx="6"/>
            </p:cNvCxnSpPr>
            <p:nvPr/>
          </p:nvCxnSpPr>
          <p:spPr>
            <a:xfrm flipH="1">
              <a:off x="1309019" y="3403125"/>
              <a:ext cx="1252685" cy="483075"/>
            </a:xfrm>
            <a:prstGeom prst="straightConnector1">
              <a:avLst/>
            </a:prstGeom>
            <a:ln w="12700">
              <a:prstDash val="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81CC1B5-2B43-4F45-A1AA-2BA29E8AD25B}"/>
                    </a:ext>
                  </a:extLst>
                </p:cNvPr>
                <p:cNvSpPr txBox="1"/>
                <p:nvPr/>
              </p:nvSpPr>
              <p:spPr>
                <a:xfrm>
                  <a:off x="3171353" y="4130305"/>
                  <a:ext cx="158636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𝑤𝑎𝑛𝑡𝐶</m:t>
                            </m:r>
                            <m:sSub>
                              <m:sSubPr>
                                <m:ctrl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sz="11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𝑡𝑢𝑟𝑛</m:t>
                            </m:r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81CC1B5-2B43-4F45-A1AA-2BA29E8AD2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1353" y="4130305"/>
                  <a:ext cx="1586368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F5C7591-F4A4-4F98-BB13-BCD2A4369BAC}"/>
                    </a:ext>
                  </a:extLst>
                </p:cNvPr>
                <p:cNvSpPr txBox="1"/>
                <p:nvPr/>
              </p:nvSpPr>
              <p:spPr>
                <a:xfrm>
                  <a:off x="1533406" y="4104461"/>
                  <a:ext cx="158636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𝑤𝑎𝑛𝑡𝐶</m:t>
                            </m:r>
                            <m:sSub>
                              <m:sSubPr>
                                <m:ctrl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sz="11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𝑡𝑢𝑟𝑛</m:t>
                            </m:r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F5C7591-F4A4-4F98-BB13-BCD2A4369B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3406" y="4104461"/>
                  <a:ext cx="1586368" cy="43088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A25ED51-86EF-444F-821A-BB0AF58C9C61}"/>
                  </a:ext>
                </a:extLst>
              </p:cNvPr>
              <p:cNvSpPr/>
              <p:nvPr/>
            </p:nvSpPr>
            <p:spPr>
              <a:xfrm>
                <a:off x="6437474" y="983719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,0,0,1⟩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A25ED51-86EF-444F-821A-BB0AF58C9C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474" y="983719"/>
                <a:ext cx="1616528" cy="74352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4F99151-EF2B-46D3-A4F2-B588278899EA}"/>
                  </a:ext>
                </a:extLst>
              </p:cNvPr>
              <p:cNvSpPr txBox="1"/>
              <p:nvPr/>
            </p:nvSpPr>
            <p:spPr>
              <a:xfrm>
                <a:off x="728174" y="835414"/>
                <a:ext cx="44894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𝑤𝑎𝑛𝑡𝐶𝑆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𝑤𝑎𝑛𝑡𝐶𝑆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𝑡𝑢𝑟𝑛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4F99151-EF2B-46D3-A4F2-B58827889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74" y="835414"/>
                <a:ext cx="4489499" cy="369332"/>
              </a:xfrm>
              <a:prstGeom prst="rect">
                <a:avLst/>
              </a:prstGeom>
              <a:blipFill>
                <a:blip r:embed="rId11"/>
                <a:stretch>
                  <a:fillRect l="-108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9A58FF2-B20B-4650-AFD8-009601AE53A9}"/>
                  </a:ext>
                </a:extLst>
              </p:cNvPr>
              <p:cNvSpPr/>
              <p:nvPr/>
            </p:nvSpPr>
            <p:spPr>
              <a:xfrm>
                <a:off x="6437474" y="2218002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1,0,1⟩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9A58FF2-B20B-4650-AFD8-009601AE5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474" y="2218002"/>
                <a:ext cx="1616528" cy="743528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8E8D16C-E220-43C0-854B-B765C0BAF152}"/>
              </a:ext>
            </a:extLst>
          </p:cNvPr>
          <p:cNvCxnSpPr>
            <a:cxnSpLocks/>
            <a:stCxn id="21" idx="4"/>
            <a:endCxn id="23" idx="0"/>
          </p:cNvCxnSpPr>
          <p:nvPr/>
        </p:nvCxnSpPr>
        <p:spPr>
          <a:xfrm>
            <a:off x="7245738" y="1727247"/>
            <a:ext cx="0" cy="4907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63658B5-A59B-413F-8B55-733581297B1E}"/>
                  </a:ext>
                </a:extLst>
              </p:cNvPr>
              <p:cNvSpPr/>
              <p:nvPr/>
            </p:nvSpPr>
            <p:spPr>
              <a:xfrm>
                <a:off x="9740948" y="2270233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,0,1,0⟩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63658B5-A59B-413F-8B55-733581297B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0948" y="2270233"/>
                <a:ext cx="1616528" cy="743528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BB1325-21ED-4521-97C0-77429395B833}"/>
              </a:ext>
            </a:extLst>
          </p:cNvPr>
          <p:cNvCxnSpPr>
            <a:cxnSpLocks/>
            <a:stCxn id="21" idx="5"/>
            <a:endCxn id="25" idx="0"/>
          </p:cNvCxnSpPr>
          <p:nvPr/>
        </p:nvCxnSpPr>
        <p:spPr>
          <a:xfrm>
            <a:off x="7817267" y="1618360"/>
            <a:ext cx="2731945" cy="65187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7BD0CAD-9F2D-481F-A558-752F0AE99FBC}"/>
                  </a:ext>
                </a:extLst>
              </p:cNvPr>
              <p:cNvSpPr/>
              <p:nvPr/>
            </p:nvSpPr>
            <p:spPr>
              <a:xfrm>
                <a:off x="6430605" y="3459640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,1,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7BD0CAD-9F2D-481F-A558-752F0AE99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605" y="3459640"/>
                <a:ext cx="1616528" cy="743528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D33D76B-2135-439B-BAD9-98D209B642EB}"/>
                  </a:ext>
                </a:extLst>
              </p:cNvPr>
              <p:cNvSpPr/>
              <p:nvPr/>
            </p:nvSpPr>
            <p:spPr>
              <a:xfrm>
                <a:off x="9740948" y="983719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,0,0,0⟩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D33D76B-2135-439B-BAD9-98D209B64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0948" y="983719"/>
                <a:ext cx="1616528" cy="743528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736C150-E0EF-4CC3-BE7D-2A4C1A13052B}"/>
              </a:ext>
            </a:extLst>
          </p:cNvPr>
          <p:cNvCxnSpPr>
            <a:cxnSpLocks/>
            <a:stCxn id="28" idx="3"/>
            <a:endCxn id="23" idx="0"/>
          </p:cNvCxnSpPr>
          <p:nvPr/>
        </p:nvCxnSpPr>
        <p:spPr>
          <a:xfrm flipH="1">
            <a:off x="7245738" y="1618360"/>
            <a:ext cx="2731945" cy="5996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11D8B82-D676-4440-9967-B4C3A5BAE0FF}"/>
              </a:ext>
            </a:extLst>
          </p:cNvPr>
          <p:cNvCxnSpPr>
            <a:cxnSpLocks/>
            <a:stCxn id="28" idx="4"/>
            <a:endCxn id="25" idx="0"/>
          </p:cNvCxnSpPr>
          <p:nvPr/>
        </p:nvCxnSpPr>
        <p:spPr>
          <a:xfrm>
            <a:off x="10549212" y="1727247"/>
            <a:ext cx="0" cy="54298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50EFB50-D558-4A09-9239-AE3AE82781E2}"/>
              </a:ext>
            </a:extLst>
          </p:cNvPr>
          <p:cNvCxnSpPr>
            <a:cxnSpLocks/>
            <a:stCxn id="23" idx="4"/>
            <a:endCxn id="27" idx="0"/>
          </p:cNvCxnSpPr>
          <p:nvPr/>
        </p:nvCxnSpPr>
        <p:spPr>
          <a:xfrm flipH="1">
            <a:off x="7238869" y="2961530"/>
            <a:ext cx="6869" cy="4981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6496A9A-6814-4653-A0DD-D4E8F562D2D0}"/>
                  </a:ext>
                </a:extLst>
              </p:cNvPr>
              <p:cNvSpPr/>
              <p:nvPr/>
            </p:nvSpPr>
            <p:spPr>
              <a:xfrm>
                <a:off x="9734079" y="3433839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,1,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6496A9A-6814-4653-A0DD-D4E8F562D2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4079" y="3433839"/>
                <a:ext cx="1616528" cy="743528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81F5259-C738-42D1-8AE4-CE43D5684A72}"/>
              </a:ext>
            </a:extLst>
          </p:cNvPr>
          <p:cNvCxnSpPr>
            <a:cxnSpLocks/>
            <a:stCxn id="25" idx="4"/>
            <a:endCxn id="32" idx="0"/>
          </p:cNvCxnSpPr>
          <p:nvPr/>
        </p:nvCxnSpPr>
        <p:spPr>
          <a:xfrm flipH="1">
            <a:off x="10542343" y="3013761"/>
            <a:ext cx="6869" cy="4200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3A20E6A-EFEA-4ECF-8677-7BBFEC3762EF}"/>
              </a:ext>
            </a:extLst>
          </p:cNvPr>
          <p:cNvCxnSpPr>
            <a:cxnSpLocks/>
            <a:stCxn id="23" idx="5"/>
            <a:endCxn id="32" idx="0"/>
          </p:cNvCxnSpPr>
          <p:nvPr/>
        </p:nvCxnSpPr>
        <p:spPr>
          <a:xfrm>
            <a:off x="7817267" y="2852643"/>
            <a:ext cx="2725076" cy="5811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0A5CABF-EC29-4286-95DA-89DA56EB3F2B}"/>
              </a:ext>
            </a:extLst>
          </p:cNvPr>
          <p:cNvCxnSpPr>
            <a:cxnSpLocks/>
            <a:stCxn id="25" idx="3"/>
            <a:endCxn id="27" idx="0"/>
          </p:cNvCxnSpPr>
          <p:nvPr/>
        </p:nvCxnSpPr>
        <p:spPr>
          <a:xfrm flipH="1">
            <a:off x="7238869" y="2904874"/>
            <a:ext cx="2738814" cy="55476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B4AD196-6D11-4C41-AB58-E1AEDA3E8B41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6145260" y="983719"/>
            <a:ext cx="292214" cy="37176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59F726A-AEBC-4E27-B1A2-B9F8D1E97ABE}"/>
              </a:ext>
            </a:extLst>
          </p:cNvPr>
          <p:cNvCxnSpPr>
            <a:cxnSpLocks/>
            <a:endCxn id="28" idx="2"/>
          </p:cNvCxnSpPr>
          <p:nvPr/>
        </p:nvCxnSpPr>
        <p:spPr>
          <a:xfrm>
            <a:off x="9448734" y="968162"/>
            <a:ext cx="292214" cy="3873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381E379-63CA-426F-AA76-78CBE21FA27B}"/>
              </a:ext>
            </a:extLst>
          </p:cNvPr>
          <p:cNvCxnSpPr>
            <a:cxnSpLocks/>
            <a:stCxn id="27" idx="4"/>
            <a:endCxn id="42" idx="0"/>
          </p:cNvCxnSpPr>
          <p:nvPr/>
        </p:nvCxnSpPr>
        <p:spPr>
          <a:xfrm flipH="1">
            <a:off x="7236893" y="4203168"/>
            <a:ext cx="1976" cy="6258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A36B80B-8D91-4A5A-A8AF-F4DF8CC9C7A7}"/>
                  </a:ext>
                </a:extLst>
              </p:cNvPr>
              <p:cNvSpPr/>
              <p:nvPr/>
            </p:nvSpPr>
            <p:spPr>
              <a:xfrm>
                <a:off x="6428629" y="4828990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,1,1,0⟩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A36B80B-8D91-4A5A-A8AF-F4DF8CC9C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629" y="4828990"/>
                <a:ext cx="1616528" cy="743528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17DBB35-FDE2-4E5C-BC66-0CDA29627218}"/>
                  </a:ext>
                </a:extLst>
              </p:cNvPr>
              <p:cNvSpPr/>
              <p:nvPr/>
            </p:nvSpPr>
            <p:spPr>
              <a:xfrm>
                <a:off x="9749112" y="4875269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,1,1,1⟩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17DBB35-FDE2-4E5C-BC66-0CDA296272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9112" y="4875269"/>
                <a:ext cx="1616528" cy="743528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344F1C7-7F07-446B-8565-E137EBAF6EAF}"/>
              </a:ext>
            </a:extLst>
          </p:cNvPr>
          <p:cNvCxnSpPr>
            <a:cxnSpLocks/>
            <a:stCxn id="32" idx="4"/>
            <a:endCxn id="43" idx="0"/>
          </p:cNvCxnSpPr>
          <p:nvPr/>
        </p:nvCxnSpPr>
        <p:spPr>
          <a:xfrm>
            <a:off x="10542343" y="4177367"/>
            <a:ext cx="15033" cy="69790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953DC55-65B6-4D52-BCEC-CBA13ED189DA}"/>
                  </a:ext>
                </a:extLst>
              </p:cNvPr>
              <p:cNvSpPr txBox="1"/>
              <p:nvPr/>
            </p:nvSpPr>
            <p:spPr>
              <a:xfrm>
                <a:off x="4050979" y="4839682"/>
                <a:ext cx="173975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C00000"/>
                    </a:solidFill>
                  </a:rPr>
                  <a:t>Guard not satisfied, so we cannot have the red/green transitions in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953DC55-65B6-4D52-BCEC-CBA13ED18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979" y="4839682"/>
                <a:ext cx="1739759" cy="954107"/>
              </a:xfrm>
              <a:prstGeom prst="rect">
                <a:avLst/>
              </a:prstGeom>
              <a:blipFill>
                <a:blip r:embed="rId19"/>
                <a:stretch>
                  <a:fillRect l="-1053" t="-1282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913EEB8E-7B13-415E-8EDB-10ABA204CB4B}"/>
                  </a:ext>
                </a:extLst>
              </p:cNvPr>
              <p:cNvSpPr/>
              <p:nvPr/>
            </p:nvSpPr>
            <p:spPr>
              <a:xfrm>
                <a:off x="6428629" y="6009233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,1,1,0⟩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913EEB8E-7B13-415E-8EDB-10ABA204CB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629" y="6009233"/>
                <a:ext cx="1616528" cy="743528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&quot;Not Allowed&quot; Symbol 64">
            <a:extLst>
              <a:ext uri="{FF2B5EF4-FFF2-40B4-BE49-F238E27FC236}">
                <a16:creationId xmlns:a16="http://schemas.microsoft.com/office/drawing/2014/main" id="{2FEBB807-F5A8-41F4-8B6E-8B5094FBA2B6}"/>
              </a:ext>
            </a:extLst>
          </p:cNvPr>
          <p:cNvSpPr/>
          <p:nvPr/>
        </p:nvSpPr>
        <p:spPr>
          <a:xfrm>
            <a:off x="3544000" y="4926678"/>
            <a:ext cx="442431" cy="401593"/>
          </a:xfrm>
          <a:prstGeom prst="noSmoking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EDAA555-2D4A-45F0-8802-63AA122FC6E4}"/>
                  </a:ext>
                </a:extLst>
              </p:cNvPr>
              <p:cNvSpPr/>
              <p:nvPr/>
            </p:nvSpPr>
            <p:spPr>
              <a:xfrm>
                <a:off x="9749112" y="6075189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,1,1,1⟩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EDAA555-2D4A-45F0-8802-63AA122FC6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9112" y="6075189"/>
                <a:ext cx="1616528" cy="743528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Footer Placeholder 119">
            <a:extLst>
              <a:ext uri="{FF2B5EF4-FFF2-40B4-BE49-F238E27FC236}">
                <a16:creationId xmlns:a16="http://schemas.microsoft.com/office/drawing/2014/main" id="{43C121F0-9759-461A-AA07-0025CAD1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121" name="Slide Number Placeholder 120">
            <a:extLst>
              <a:ext uri="{FF2B5EF4-FFF2-40B4-BE49-F238E27FC236}">
                <a16:creationId xmlns:a16="http://schemas.microsoft.com/office/drawing/2014/main" id="{4EEED796-790E-45D8-8484-9BED8C8B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8815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60E864D3-9F5D-4E0F-A69C-971B7B187A6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6681" y="111878"/>
                <a:ext cx="10920419" cy="74352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: Peterson’s mutual exclusion algorithm!</a:t>
                </a:r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60E864D3-9F5D-4E0F-A69C-971B7B187A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6681" y="111878"/>
                <a:ext cx="10920419" cy="743528"/>
              </a:xfrm>
              <a:blipFill>
                <a:blip r:embed="rId2"/>
                <a:stretch>
                  <a:fillRect l="-1395" t="-1639" b="-13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AF50F2F-C942-4FE6-846C-E18489ACDCFE}"/>
                  </a:ext>
                </a:extLst>
              </p:cNvPr>
              <p:cNvSpPr/>
              <p:nvPr/>
            </p:nvSpPr>
            <p:spPr>
              <a:xfrm>
                <a:off x="3204822" y="1358487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,0,0,1⟩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AF50F2F-C942-4FE6-846C-E18489ACDC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822" y="1358487"/>
                <a:ext cx="1616528" cy="74352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8B9E4A2-C3B4-43AD-94C2-D97242223BA5}"/>
                  </a:ext>
                </a:extLst>
              </p:cNvPr>
              <p:cNvSpPr/>
              <p:nvPr/>
            </p:nvSpPr>
            <p:spPr>
              <a:xfrm>
                <a:off x="3204822" y="2592770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1,0,1⟩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8B9E4A2-C3B4-43AD-94C2-D97242223B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822" y="2592770"/>
                <a:ext cx="1616528" cy="74352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E9FA58-7D5D-4CFA-976A-7CAC9CED1E84}"/>
              </a:ext>
            </a:extLst>
          </p:cNvPr>
          <p:cNvCxnSpPr>
            <a:cxnSpLocks/>
            <a:stCxn id="5" idx="4"/>
            <a:endCxn id="6" idx="0"/>
          </p:cNvCxnSpPr>
          <p:nvPr/>
        </p:nvCxnSpPr>
        <p:spPr>
          <a:xfrm>
            <a:off x="4013086" y="2102015"/>
            <a:ext cx="0" cy="4907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D0578CA-553C-4179-BB07-C93BBE7AAE1E}"/>
                  </a:ext>
                </a:extLst>
              </p:cNvPr>
              <p:cNvSpPr/>
              <p:nvPr/>
            </p:nvSpPr>
            <p:spPr>
              <a:xfrm>
                <a:off x="6508296" y="2645001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,0,1,0⟩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D0578CA-553C-4179-BB07-C93BBE7AA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296" y="2645001"/>
                <a:ext cx="1616528" cy="74352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82C51DA-82CF-4E95-8CCF-D885F5ECF39B}"/>
              </a:ext>
            </a:extLst>
          </p:cNvPr>
          <p:cNvCxnSpPr>
            <a:cxnSpLocks/>
            <a:stCxn id="5" idx="5"/>
            <a:endCxn id="8" idx="0"/>
          </p:cNvCxnSpPr>
          <p:nvPr/>
        </p:nvCxnSpPr>
        <p:spPr>
          <a:xfrm>
            <a:off x="4584615" y="1993128"/>
            <a:ext cx="2731945" cy="65187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C6D7754-9F55-489E-B7EB-7A0D9101179E}"/>
                  </a:ext>
                </a:extLst>
              </p:cNvPr>
              <p:cNvSpPr/>
              <p:nvPr/>
            </p:nvSpPr>
            <p:spPr>
              <a:xfrm>
                <a:off x="3197953" y="3834408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,1,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1,0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C6D7754-9F55-489E-B7EB-7A0D910117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953" y="3834408"/>
                <a:ext cx="1616528" cy="74352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9F7F556-121E-4A09-83DF-9CD8F54D01FB}"/>
                  </a:ext>
                </a:extLst>
              </p:cNvPr>
              <p:cNvSpPr/>
              <p:nvPr/>
            </p:nvSpPr>
            <p:spPr>
              <a:xfrm>
                <a:off x="6508296" y="1358487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,0,0,0⟩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9F7F556-121E-4A09-83DF-9CD8F54D01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296" y="1358487"/>
                <a:ext cx="1616528" cy="74352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980DF9D-2BCB-416D-8BE5-E99E65C64708}"/>
              </a:ext>
            </a:extLst>
          </p:cNvPr>
          <p:cNvCxnSpPr>
            <a:cxnSpLocks/>
            <a:stCxn id="11" idx="3"/>
            <a:endCxn id="6" idx="0"/>
          </p:cNvCxnSpPr>
          <p:nvPr/>
        </p:nvCxnSpPr>
        <p:spPr>
          <a:xfrm flipH="1">
            <a:off x="4013086" y="1993128"/>
            <a:ext cx="2731945" cy="5996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11E0AD2-EFFB-420E-818B-59B410CC4710}"/>
              </a:ext>
            </a:extLst>
          </p:cNvPr>
          <p:cNvCxnSpPr>
            <a:cxnSpLocks/>
            <a:stCxn id="11" idx="4"/>
            <a:endCxn id="8" idx="0"/>
          </p:cNvCxnSpPr>
          <p:nvPr/>
        </p:nvCxnSpPr>
        <p:spPr>
          <a:xfrm>
            <a:off x="7316560" y="2102015"/>
            <a:ext cx="0" cy="54298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D8B3475-9B3C-4A10-8AC8-F270193743F8}"/>
              </a:ext>
            </a:extLst>
          </p:cNvPr>
          <p:cNvCxnSpPr>
            <a:cxnSpLocks/>
            <a:stCxn id="6" idx="4"/>
            <a:endCxn id="10" idx="0"/>
          </p:cNvCxnSpPr>
          <p:nvPr/>
        </p:nvCxnSpPr>
        <p:spPr>
          <a:xfrm flipH="1">
            <a:off x="4006217" y="3336298"/>
            <a:ext cx="6869" cy="4981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91AB54F-75D9-4986-9CEF-1F0CE373E094}"/>
                  </a:ext>
                </a:extLst>
              </p:cNvPr>
              <p:cNvSpPr/>
              <p:nvPr/>
            </p:nvSpPr>
            <p:spPr>
              <a:xfrm>
                <a:off x="6501427" y="3808607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1,1,1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91AB54F-75D9-4986-9CEF-1F0CE373E0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427" y="3808607"/>
                <a:ext cx="1616528" cy="74352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243AAD0-44DC-4AB3-ABD3-5C62C4647621}"/>
              </a:ext>
            </a:extLst>
          </p:cNvPr>
          <p:cNvCxnSpPr>
            <a:cxnSpLocks/>
            <a:stCxn id="8" idx="4"/>
            <a:endCxn id="15" idx="0"/>
          </p:cNvCxnSpPr>
          <p:nvPr/>
        </p:nvCxnSpPr>
        <p:spPr>
          <a:xfrm flipH="1">
            <a:off x="7309691" y="3388529"/>
            <a:ext cx="6869" cy="4200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43D3A66-6D51-4623-9718-C01EF0415EBF}"/>
              </a:ext>
            </a:extLst>
          </p:cNvPr>
          <p:cNvCxnSpPr>
            <a:cxnSpLocks/>
            <a:stCxn id="6" idx="5"/>
            <a:endCxn id="15" idx="0"/>
          </p:cNvCxnSpPr>
          <p:nvPr/>
        </p:nvCxnSpPr>
        <p:spPr>
          <a:xfrm>
            <a:off x="4584615" y="3227411"/>
            <a:ext cx="2725076" cy="5811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2D6141D-18A2-4102-8798-6E7D2FAC074D}"/>
              </a:ext>
            </a:extLst>
          </p:cNvPr>
          <p:cNvCxnSpPr>
            <a:cxnSpLocks/>
            <a:stCxn id="8" idx="3"/>
            <a:endCxn id="10" idx="0"/>
          </p:cNvCxnSpPr>
          <p:nvPr/>
        </p:nvCxnSpPr>
        <p:spPr>
          <a:xfrm flipH="1">
            <a:off x="4006217" y="3279642"/>
            <a:ext cx="2738814" cy="55476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421C689-C6B7-4F34-B372-FFCF0B478BDF}"/>
              </a:ext>
            </a:extLst>
          </p:cNvPr>
          <p:cNvCxnSpPr>
            <a:cxnSpLocks/>
            <a:endCxn id="5" idx="2"/>
          </p:cNvCxnSpPr>
          <p:nvPr/>
        </p:nvCxnSpPr>
        <p:spPr>
          <a:xfrm>
            <a:off x="2912608" y="1358487"/>
            <a:ext cx="292214" cy="37176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82F3593-54F2-4544-B83F-CDDF317997DF}"/>
              </a:ext>
            </a:extLst>
          </p:cNvPr>
          <p:cNvCxnSpPr>
            <a:cxnSpLocks/>
          </p:cNvCxnSpPr>
          <p:nvPr/>
        </p:nvCxnSpPr>
        <p:spPr>
          <a:xfrm flipH="1">
            <a:off x="8117955" y="1244425"/>
            <a:ext cx="406855" cy="4772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6810797-6130-400A-B5C6-DEFECFE9AFEE}"/>
              </a:ext>
            </a:extLst>
          </p:cNvPr>
          <p:cNvCxnSpPr>
            <a:cxnSpLocks/>
            <a:stCxn id="10" idx="4"/>
            <a:endCxn id="22" idx="0"/>
          </p:cNvCxnSpPr>
          <p:nvPr/>
        </p:nvCxnSpPr>
        <p:spPr>
          <a:xfrm flipH="1">
            <a:off x="4004241" y="4577936"/>
            <a:ext cx="1976" cy="6258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D734B95D-944C-4375-BB5C-BDA3B39E01B0}"/>
                  </a:ext>
                </a:extLst>
              </p:cNvPr>
              <p:cNvSpPr/>
              <p:nvPr/>
            </p:nvSpPr>
            <p:spPr>
              <a:xfrm>
                <a:off x="3195977" y="5203758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,1,1,0⟩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D734B95D-944C-4375-BB5C-BDA3B39E01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977" y="5203758"/>
                <a:ext cx="1616528" cy="74352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B599BB2-606A-4284-AD8E-2571F4090005}"/>
                  </a:ext>
                </a:extLst>
              </p:cNvPr>
              <p:cNvSpPr/>
              <p:nvPr/>
            </p:nvSpPr>
            <p:spPr>
              <a:xfrm>
                <a:off x="6516460" y="5250037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,1,1,1⟩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B599BB2-606A-4284-AD8E-2571F40900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460" y="5250037"/>
                <a:ext cx="1616528" cy="74352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1812449-BF88-4D2F-915A-46B1E706125B}"/>
              </a:ext>
            </a:extLst>
          </p:cNvPr>
          <p:cNvCxnSpPr>
            <a:cxnSpLocks/>
            <a:stCxn id="15" idx="4"/>
            <a:endCxn id="23" idx="0"/>
          </p:cNvCxnSpPr>
          <p:nvPr/>
        </p:nvCxnSpPr>
        <p:spPr>
          <a:xfrm>
            <a:off x="7309691" y="4552135"/>
            <a:ext cx="15033" cy="69790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F1D3464-8E91-46EC-A265-31B706A50377}"/>
              </a:ext>
            </a:extLst>
          </p:cNvPr>
          <p:cNvCxnSpPr>
            <a:cxnSpLocks/>
            <a:stCxn id="22" idx="7"/>
            <a:endCxn id="8" idx="3"/>
          </p:cNvCxnSpPr>
          <p:nvPr/>
        </p:nvCxnSpPr>
        <p:spPr>
          <a:xfrm flipV="1">
            <a:off x="4575770" y="3279642"/>
            <a:ext cx="2169261" cy="203300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B0BBEC7-28E2-4772-B4AF-F9F8B367E152}"/>
              </a:ext>
            </a:extLst>
          </p:cNvPr>
          <p:cNvCxnSpPr>
            <a:cxnSpLocks/>
            <a:stCxn id="23" idx="1"/>
            <a:endCxn id="6" idx="5"/>
          </p:cNvCxnSpPr>
          <p:nvPr/>
        </p:nvCxnSpPr>
        <p:spPr>
          <a:xfrm flipH="1" flipV="1">
            <a:off x="4584615" y="3227411"/>
            <a:ext cx="2168580" cy="21315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86782D11-54C5-4D6F-936D-27D12DF49D72}"/>
                  </a:ext>
                </a:extLst>
              </p:cNvPr>
              <p:cNvSpPr/>
              <p:nvPr/>
            </p:nvSpPr>
            <p:spPr>
              <a:xfrm>
                <a:off x="780030" y="2592770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1,0,1⟩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86782D11-54C5-4D6F-936D-27D12DF49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30" y="2592770"/>
                <a:ext cx="1616528" cy="74352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7A56A42-0190-4CA8-9E3B-C470E1F90464}"/>
                  </a:ext>
                </a:extLst>
              </p:cNvPr>
              <p:cNvSpPr/>
              <p:nvPr/>
            </p:nvSpPr>
            <p:spPr>
              <a:xfrm>
                <a:off x="9089491" y="2645001"/>
                <a:ext cx="1616528" cy="7435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,0,1,0⟩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7A56A42-0190-4CA8-9E3B-C470E1F904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9491" y="2645001"/>
                <a:ext cx="1616528" cy="743528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F04F432-424C-4270-8D9C-388439AFE9AD}"/>
              </a:ext>
            </a:extLst>
          </p:cNvPr>
          <p:cNvCxnSpPr>
            <a:cxnSpLocks/>
            <a:stCxn id="6" idx="2"/>
            <a:endCxn id="38" idx="6"/>
          </p:cNvCxnSpPr>
          <p:nvPr/>
        </p:nvCxnSpPr>
        <p:spPr>
          <a:xfrm flipH="1">
            <a:off x="2396558" y="2964534"/>
            <a:ext cx="80826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7D98FAF-DABB-4E3F-A2B8-4277261A73E1}"/>
              </a:ext>
            </a:extLst>
          </p:cNvPr>
          <p:cNvCxnSpPr>
            <a:cxnSpLocks/>
            <a:stCxn id="8" idx="6"/>
            <a:endCxn id="39" idx="2"/>
          </p:cNvCxnSpPr>
          <p:nvPr/>
        </p:nvCxnSpPr>
        <p:spPr>
          <a:xfrm>
            <a:off x="8124824" y="3016765"/>
            <a:ext cx="96466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E012169-4FDE-4425-BD5F-45D04026FB23}"/>
              </a:ext>
            </a:extLst>
          </p:cNvPr>
          <p:cNvCxnSpPr>
            <a:cxnSpLocks/>
            <a:stCxn id="38" idx="4"/>
            <a:endCxn id="22" idx="2"/>
          </p:cNvCxnSpPr>
          <p:nvPr/>
        </p:nvCxnSpPr>
        <p:spPr>
          <a:xfrm>
            <a:off x="1588294" y="3336298"/>
            <a:ext cx="1607683" cy="22392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C5739E8-795B-4C31-B680-96E989DF3455}"/>
              </a:ext>
            </a:extLst>
          </p:cNvPr>
          <p:cNvCxnSpPr>
            <a:cxnSpLocks/>
            <a:stCxn id="39" idx="4"/>
            <a:endCxn id="23" idx="6"/>
          </p:cNvCxnSpPr>
          <p:nvPr/>
        </p:nvCxnSpPr>
        <p:spPr>
          <a:xfrm flipH="1">
            <a:off x="8132988" y="3388529"/>
            <a:ext cx="1764767" cy="22332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2BF4EEE-F4CA-4989-A9AA-B9C62BCFF60D}"/>
              </a:ext>
            </a:extLst>
          </p:cNvPr>
          <p:cNvCxnSpPr>
            <a:cxnSpLocks/>
            <a:stCxn id="39" idx="0"/>
            <a:endCxn id="11" idx="6"/>
          </p:cNvCxnSpPr>
          <p:nvPr/>
        </p:nvCxnSpPr>
        <p:spPr>
          <a:xfrm flipH="1" flipV="1">
            <a:off x="8124824" y="1730251"/>
            <a:ext cx="1772931" cy="9147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C3975A3-AED5-44A2-BEAE-0DDA5DEE77FE}"/>
              </a:ext>
            </a:extLst>
          </p:cNvPr>
          <p:cNvCxnSpPr>
            <a:cxnSpLocks/>
            <a:stCxn id="38" idx="0"/>
            <a:endCxn id="5" idx="2"/>
          </p:cNvCxnSpPr>
          <p:nvPr/>
        </p:nvCxnSpPr>
        <p:spPr>
          <a:xfrm flipV="1">
            <a:off x="1588294" y="1730251"/>
            <a:ext cx="1616528" cy="8625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ooter Placeholder 63">
            <a:extLst>
              <a:ext uri="{FF2B5EF4-FFF2-40B4-BE49-F238E27FC236}">
                <a16:creationId xmlns:a16="http://schemas.microsoft.com/office/drawing/2014/main" id="{1F39836A-09AA-4264-9400-3EC3BB5B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5" name="Slide Number Placeholder 64">
            <a:extLst>
              <a:ext uri="{FF2B5EF4-FFF2-40B4-BE49-F238E27FC236}">
                <a16:creationId xmlns:a16="http://schemas.microsoft.com/office/drawing/2014/main" id="{8CD6365E-B86D-4A2C-9393-55DB0887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3942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A8E972A-333F-4CA1-975F-A546306AE8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Shared memory program: each process evolves </a:t>
                </a:r>
                <a:r>
                  <a:rPr lang="en-US" i="1" dirty="0"/>
                  <a:t>asynchronously</a:t>
                </a:r>
              </a:p>
              <a:p>
                <a:r>
                  <a:rPr lang="en-US" dirty="0"/>
                  <a:t>Handshaking : </a:t>
                </a:r>
              </a:p>
              <a:p>
                <a:pPr lvl="1"/>
                <a:r>
                  <a:rPr lang="en-US" dirty="0"/>
                  <a:t>Set of handshake actions are identified</a:t>
                </a:r>
              </a:p>
              <a:p>
                <a:pPr lvl="1"/>
                <a:r>
                  <a:rPr lang="en-US" dirty="0"/>
                  <a:t>TSs interact only if they both execute the same handshake action</a:t>
                </a:r>
              </a:p>
              <a:p>
                <a:r>
                  <a:rPr lang="en-US" dirty="0"/>
                  <a:t>Channel systems (buffer-based communication) :</a:t>
                </a:r>
              </a:p>
              <a:p>
                <a:pPr lvl="1"/>
                <a:r>
                  <a:rPr lang="en-US" dirty="0"/>
                  <a:t>A FIFO buffer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maintained to store messages </a:t>
                </a:r>
              </a:p>
              <a:p>
                <a:pPr lvl="1"/>
                <a:r>
                  <a:rPr lang="en-US" dirty="0"/>
                  <a:t>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𝑃𝐺</m:t>
                    </m:r>
                  </m:oMath>
                </a14:m>
                <a:r>
                  <a:rPr lang="en-US" dirty="0"/>
                  <a:t> extended with communication actions: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Transmit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</m:t>
                    </m:r>
                  </m:oMath>
                </a14:m>
                <a:r>
                  <a:rPr lang="en-US" dirty="0"/>
                  <a:t> on channel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: Receive the value from channel c into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you fix channel capacity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you can model handshake</a:t>
                </a:r>
              </a:p>
              <a:p>
                <a:pPr lvl="1"/>
                <a:r>
                  <a:rPr lang="en-US" dirty="0"/>
                  <a:t>If channel capacity is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then you can model asynchronous message passing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A8E972A-333F-4CA1-975F-A546306AE8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EB240D1-B911-4BC6-B101-7C5622790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Other kinds of concurrency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E93FB-0B1B-41FE-966A-8BC4549A0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66EBB-AC29-4798-8828-F2C1F811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848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46BC0E4-8EE4-40E0-804C-E226EDDAB5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Components evolve in lock-step</a:t>
                </a:r>
              </a:p>
              <a:p>
                <a:r>
                  <a:rPr lang="en-US" dirty="0"/>
                  <a:t>For example, hardware circuits</a:t>
                </a:r>
              </a:p>
              <a:p>
                <a:r>
                  <a:rPr lang="en-US" dirty="0"/>
                  <a:t>Synchronous composition of two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𝐿𝑇𝑆</m:t>
                    </m:r>
                  </m:oMath>
                </a14:m>
                <a:r>
                  <a:rPr lang="en-US" dirty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𝐴𝑐𝑡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For each pair of actions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 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be the name of the action mimicking simultaneous execution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𝐴𝑐𝑡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→,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groupChr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groupCh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groupCh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46BC0E4-8EE4-40E0-804C-E226EDDAB5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19D0408-B93E-4CF9-AE68-0A0C9AD42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Synchronous systems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9538F-0C10-4B14-93A1-1103B09B3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309E3-1672-4CD4-B266-F01E62C6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4379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0B43E2E-6BA7-4F98-B7D0-4F2FB39BE5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Number of states in an LTS for a program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𝐿𝑜𝑐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𝑉𝑎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Number of states grows exponentially in the number of program variables!</a:t>
                </a:r>
              </a:p>
              <a:p>
                <a:r>
                  <a:rPr lang="en-US" dirty="0"/>
                  <a:t>Each program variable’s domain might be quite large</a:t>
                </a:r>
              </a:p>
              <a:p>
                <a:r>
                  <a:rPr lang="en-US" dirty="0"/>
                  <a:t>Concurrency makes things worse: number of states is exponential in the number of concurrent components</a:t>
                </a:r>
              </a:p>
              <a:p>
                <a:r>
                  <a:rPr lang="en-US" dirty="0"/>
                  <a:t>Channels add state (many of them)!</a:t>
                </a:r>
              </a:p>
              <a:p>
                <a:r>
                  <a:rPr lang="en-US" dirty="0"/>
                  <a:t>Unbounded channels, unbounded variables, complex data structures = potentially infinite state space</a:t>
                </a:r>
              </a:p>
              <a:p>
                <a:r>
                  <a:rPr lang="en-US" dirty="0"/>
                  <a:t>How do we reason about such LTSs?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0B43E2E-6BA7-4F98-B7D0-4F2FB39BE5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857" b="-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5A24478-E856-487A-A5C0-E00FEC3B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State space explosion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7306E-CCE8-44E1-A64A-3EB981B01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53D25-9ADC-406D-95C8-A4F93BFC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9473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CBEEC4-5B57-4E2C-A486-E93D96488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different strategies</a:t>
            </a:r>
          </a:p>
          <a:p>
            <a:pPr lvl="1"/>
            <a:r>
              <a:rPr lang="en-US" dirty="0"/>
              <a:t>Abstracting away data if it is not necessary to compute the structure of the LTS</a:t>
            </a:r>
          </a:p>
          <a:p>
            <a:pPr lvl="1"/>
            <a:r>
              <a:rPr lang="en-US" dirty="0"/>
              <a:t>Finding ways to reduce the size of the LTS (by exploiting its structure)</a:t>
            </a:r>
          </a:p>
          <a:p>
            <a:pPr lvl="1"/>
            <a:r>
              <a:rPr lang="en-US" dirty="0"/>
              <a:t>Finding ways to bound how many different program behaviors to consider</a:t>
            </a:r>
          </a:p>
          <a:p>
            <a:pPr lvl="1"/>
            <a:r>
              <a:rPr lang="en-US" dirty="0"/>
              <a:t>Abstract interpretation of data variables</a:t>
            </a:r>
          </a:p>
          <a:p>
            <a:pPr lvl="1"/>
            <a:r>
              <a:rPr lang="en-US" dirty="0"/>
              <a:t>Abstraction-Refinement </a:t>
            </a:r>
          </a:p>
          <a:p>
            <a:pPr lvl="1"/>
            <a:r>
              <a:rPr lang="en-US" dirty="0"/>
              <a:t>Parameterized verification</a:t>
            </a:r>
          </a:p>
          <a:p>
            <a:endParaRPr lang="en-US" dirty="0"/>
          </a:p>
          <a:p>
            <a:r>
              <a:rPr lang="en-US" dirty="0"/>
              <a:t>We will inspect some of these through this course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46421D-F6E5-4EBF-8CE0-35B22406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Ameliorating State Explosion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80C66-77ED-4A70-A75A-3CE9EF02D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F6E83-8A13-4F0A-980B-D840BFEF8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744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F18AF98-56BB-40DE-B95D-EF92DE7A3F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LTS is a tuple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𝐴𝑐𝑡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→,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dirty="0"/>
                  <a:t>, where: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: finite or infinite set of states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𝐴𝑐𝑡</m:t>
                    </m:r>
                  </m:oMath>
                </a14:m>
                <a:r>
                  <a:rPr lang="en-US" dirty="0"/>
                  <a:t> : finite or infinite set of actions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 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: transition relation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: set of initial states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r>
                  <a:rPr lang="en-US" dirty="0"/>
                  <a:t>: set of atomic propositions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</m:sup>
                    </m:sSup>
                  </m:oMath>
                </a14:m>
                <a:r>
                  <a:rPr lang="en-US" dirty="0"/>
                  <a:t>: labeling function mapping each state to a subset of atomic propositions</a:t>
                </a:r>
              </a:p>
              <a:p>
                <a:endParaRPr lang="en-US" dirty="0"/>
              </a:p>
              <a:p>
                <a:r>
                  <a:rPr lang="en-US" dirty="0"/>
                  <a:t>LTS is called finite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r>
                  <a:rPr lang="en-US" dirty="0"/>
                  <a:t> are finite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F18AF98-56BB-40DE-B95D-EF92DE7A3F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6E69161-4B76-4A9F-B1D3-ABE41EFC1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LTS formal definition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EB24-5AD8-4D2F-9902-DB23BB4B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0F57D-9B29-45AA-AB40-50D31BEF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9532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5481119-344C-44F0-8C71-F4B4B48B1A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and a binary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an equivalence relation </a:t>
                </a:r>
                <a:r>
                  <a:rPr lang="en-US" dirty="0" err="1"/>
                  <a:t>iff</a:t>
                </a:r>
                <a:r>
                  <a:rPr lang="en-US" dirty="0"/>
                  <a:t>:</a:t>
                </a:r>
              </a:p>
              <a:p>
                <a:pPr marL="86868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reflexive: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86868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transitive: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 marL="86868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symmetric: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 marL="411480" lvl="1" indent="0">
                  <a:buNone/>
                </a:pPr>
                <a:endParaRPr lang="en-US" dirty="0"/>
              </a:p>
              <a:p>
                <a:r>
                  <a:rPr lang="en-US" dirty="0"/>
                  <a:t>Equivalence class:</a:t>
                </a:r>
              </a:p>
              <a:p>
                <a:pPr lvl="1"/>
                <a:r>
                  <a:rPr lang="en-US" dirty="0"/>
                  <a:t>Equivalence class of an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(denoted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) under the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set: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sepChr m:val="∣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Equivalence classes partition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: set of equivalence classes is called the </a:t>
                </a:r>
                <a:r>
                  <a:rPr lang="en-US" i="1" dirty="0"/>
                  <a:t>quotient set </a:t>
                </a:r>
                <a:r>
                  <a:rPr lang="en-US" dirty="0"/>
                  <a:t>or </a:t>
                </a:r>
                <a:r>
                  <a:rPr lang="en-US" i="1" dirty="0"/>
                  <a:t>quotient space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This is denoted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5481119-344C-44F0-8C71-F4B4B48B1A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 r="-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633DBA2-ACC9-47A4-8C95-74073B6C4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Equivalence Relation &amp; Equivalence Classes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FCC60-F5B6-4CFC-AF76-5A336E5B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8939D-B6C3-4B9C-A5E2-5C48C15E2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7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3E87E7E-93F4-495F-BE44-60BC1B71F0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i.e.,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1,2,3,…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Consider following binary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3)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an equivalence relation: reflexive, symmetric, transitive follows from properties of the equality relation on natural numbers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3,6,9,…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b="0" dirty="0"/>
                  <a:t>Quotient: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partitions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into equivalence classes</a:t>
                </a:r>
              </a:p>
              <a:p>
                <a:pPr lvl="1"/>
                <a:r>
                  <a:rPr lang="en-US" dirty="0"/>
                  <a:t>We can always pick some representative in an equivalence class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3E87E7E-93F4-495F-BE44-60BC1B71F0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BFD150A-83CE-4DD8-8661-0BD31A6F8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Equivalence &amp; Quotient examples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DAD8F-9FDC-496E-80E8-ECBA2A1B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6F613-6EB4-4CFE-B127-25667448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6239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757A22F-9F8D-49AC-93E4-14E422DEE4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Paths in an LTS:</a:t>
                </a:r>
              </a:p>
              <a:p>
                <a:pPr lvl="1"/>
                <a:r>
                  <a:rPr lang="en-US" dirty="0"/>
                  <a:t>Finite path fragment: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𝑃𝑜𝑠𝑡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Infinite path fragment: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 </m:t>
                    </m:r>
                  </m:oMath>
                </a14:m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𝑃𝑜𝑠𝑡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Infinite path fragment that begins at some initial state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𝑃𝑎𝑡h𝑠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= set of all paths starting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dirty="0"/>
                  <a:t> trace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set of all traces starting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𝑇𝑟𝑎𝑐𝑒𝑠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𝑇𝑆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𝑇𝑟𝑎𝑐𝑒𝑠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757A22F-9F8D-49AC-93E4-14E422DEE4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E9C8C47-830C-47B5-8145-80B2A4868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Paths and Traces in an LTS                  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00B80-0E52-4C58-AA63-FFCC0C085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7AE7F-8920-4017-B2BB-A15D60C3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9239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FA115E3-86FD-4712-943B-713DB56A16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11699087" cy="5119232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Specification and Implementation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r>
                  <a:rPr lang="en-US" b="0" dirty="0"/>
                  <a:t> is an implementation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="0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</a:rPr>
                  <a:t>is a specification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traces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containing labels only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systems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are trace-equivalent with respect to some set of atomic propositions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Trace equivalence is also called </a:t>
                </a:r>
                <a:r>
                  <a:rPr lang="en-US" i="1" dirty="0"/>
                  <a:t>language equivalence 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View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LTS</m:t>
                    </m:r>
                  </m:oMath>
                </a14:m>
                <a:r>
                  <a:rPr lang="en-US" dirty="0"/>
                  <a:t> as a machine producing strings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</m:sup>
                    </m:sSup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i.e. 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Language of LTS = set of all such strings</a:t>
                </a:r>
              </a:p>
              <a:p>
                <a:pPr lvl="1"/>
                <a:r>
                  <a:rPr lang="en-US" dirty="0"/>
                  <a:t>Two LTSs are trace/language-equivalent if they produce the same set of strings 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FA115E3-86FD-4712-943B-713DB56A16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11699087" cy="5119232"/>
              </a:xfrm>
              <a:blipFill>
                <a:blip r:embed="rId2"/>
                <a:stretch>
                  <a:fillRect l="-521" t="-1905" r="-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CC2BE51-6F5C-4B84-A1E8-F0634320E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Trace Inclusion and Equivalence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4B0A9-0E1C-4A1F-BD49-C3C6CAA1A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16BAC-24E8-4945-B192-019C67561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7198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EF6DF2B-5FE2-4C1D-AFB8-4C0F52D3D3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151" y="988141"/>
                <a:ext cx="12058650" cy="469589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r>
                  <a:rPr lang="en-US" dirty="0"/>
                  <a:t> be two LTSs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Bisimulation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a binary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such that:</a:t>
                </a:r>
              </a:p>
              <a:p>
                <a:pPr marL="0" indent="0">
                  <a:buNone/>
                </a:pPr>
                <a:r>
                  <a:rPr lang="en-US" dirty="0"/>
                  <a:t>(A) For every initial state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there is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dirty="0"/>
                  <a:t>-related initial state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vice versa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.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</m:d>
                  </m:oMath>
                </a14:m>
                <a:r>
                  <a:rPr lang="en-US" dirty="0"/>
                  <a:t> 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.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(B)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914400" indent="-4000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: they have the same labels</a:t>
                </a:r>
              </a:p>
              <a:p>
                <a:pPr marL="914400" indent="-400050">
                  <a:buFont typeface="+mj-lt"/>
                  <a:buAutoNum type="arabicPeriod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𝑃𝑜𝑠𝑡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then there exists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Post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endParaRPr lang="en-US" dirty="0"/>
              </a:p>
              <a:p>
                <a:pPr marL="914400" indent="-400050">
                  <a:buFont typeface="+mj-lt"/>
                  <a:buAutoNum type="arabicPeriod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𝑃𝑜𝑠𝑡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then there exists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Post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endParaRPr lang="en-US" dirty="0"/>
              </a:p>
              <a:p>
                <a:pPr marL="914400" indent="-400050">
                  <a:buFont typeface="+mj-lt"/>
                  <a:buAutoNum type="arabicPeriod"/>
                </a:pPr>
                <a:endParaRPr lang="en-US" dirty="0"/>
              </a:p>
              <a:p>
                <a:pPr marL="41148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EF6DF2B-5FE2-4C1D-AFB8-4C0F52D3D3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151" y="988141"/>
                <a:ext cx="12058650" cy="4695899"/>
              </a:xfrm>
              <a:blipFill>
                <a:blip r:embed="rId2"/>
                <a:stretch>
                  <a:fillRect l="-910" t="-2078" r="-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F8C34E3-0E55-4971-8168-2570824C0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 err="1"/>
              <a:t>Bisimulation</a:t>
            </a:r>
            <a:r>
              <a:rPr lang="en-US" dirty="0"/>
              <a:t> Relation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31C9E-F41A-4122-89EA-D7743E095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D3717-1AA2-46DD-8DDD-9AA46C0FE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44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521ADA6-E606-4097-833B-CB9F094E0E5E}"/>
                  </a:ext>
                </a:extLst>
              </p14:cNvPr>
              <p14:cNvContentPartPr/>
              <p14:nvPr/>
            </p14:nvContentPartPr>
            <p14:xfrm>
              <a:off x="10636859" y="136525"/>
              <a:ext cx="1433880" cy="1238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521ADA6-E606-4097-833B-CB9F094E0E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27499" y="127165"/>
                <a:ext cx="1452600" cy="125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85764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A715135-24BE-4A64-9C67-A224046CDF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567543"/>
                <a:ext cx="11699087" cy="411649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bisimulation-equivalent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bisimulation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b="0" dirty="0"/>
                  <a:t>Denoted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Condition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.2.</m:t>
                    </m:r>
                  </m:oMath>
                </a14:m>
                <a:r>
                  <a:rPr lang="en-US" dirty="0"/>
                  <a:t> (and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.3. </m:t>
                    </m:r>
                  </m:oMath>
                </a14:m>
                <a:r>
                  <a:rPr lang="en-US" dirty="0"/>
                  <a:t>) establish path correspondence</a:t>
                </a:r>
              </a:p>
              <a:p>
                <a:pPr lvl="1"/>
                <a:r>
                  <a:rPr lang="en-US" dirty="0"/>
                  <a:t>If there is a 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related, then there must be 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are also related (and vice versa)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A715135-24BE-4A64-9C67-A224046CDF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567543"/>
                <a:ext cx="11699087" cy="4116497"/>
              </a:xfrm>
              <a:blipFill>
                <a:blip r:embed="rId2"/>
                <a:stretch>
                  <a:fillRect l="-521" t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F27490F-C4F9-4858-AAAB-B037E5BB2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 err="1"/>
              <a:t>Bisimulation</a:t>
            </a:r>
            <a:r>
              <a:rPr lang="en-US" dirty="0"/>
              <a:t> equivalence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F6276-89F8-402F-9DA4-C573CD46B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C6464-98E7-48EB-8AD3-DE822FE9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952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C12FB6-7D42-4DDE-B929-66500ED8B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 err="1"/>
              <a:t>Bisimulation</a:t>
            </a:r>
            <a:r>
              <a:rPr lang="en-US" dirty="0"/>
              <a:t> 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EA6263A-E1E4-4C5B-8971-8531D7B5C4F1}"/>
                  </a:ext>
                </a:extLst>
              </p:cNvPr>
              <p:cNvSpPr/>
              <p:nvPr/>
            </p:nvSpPr>
            <p:spPr>
              <a:xfrm>
                <a:off x="2481943" y="2128156"/>
                <a:ext cx="612321" cy="595994"/>
              </a:xfrm>
              <a:prstGeom prst="ellipse">
                <a:avLst/>
              </a:prstGeom>
              <a:ln>
                <a:solidFill>
                  <a:schemeClr val="tx1"/>
                </a:solidFill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EA6263A-E1E4-4C5B-8971-8531D7B5C4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943" y="2128156"/>
                <a:ext cx="612321" cy="595994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53148BB-4628-42C3-8586-4FA98CD0B18C}"/>
                  </a:ext>
                </a:extLst>
              </p:cNvPr>
              <p:cNvSpPr/>
              <p:nvPr/>
            </p:nvSpPr>
            <p:spPr>
              <a:xfrm>
                <a:off x="4079421" y="1270906"/>
                <a:ext cx="612321" cy="595994"/>
              </a:xfrm>
              <a:prstGeom prst="ellipse">
                <a:avLst/>
              </a:prstGeom>
              <a:ln>
                <a:solidFill>
                  <a:schemeClr val="tx1"/>
                </a:solidFill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53148BB-4628-42C3-8586-4FA98CD0B1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421" y="1270906"/>
                <a:ext cx="612321" cy="59599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6642BEF-DE2B-401D-9BDB-16C679C93B19}"/>
                  </a:ext>
                </a:extLst>
              </p:cNvPr>
              <p:cNvSpPr/>
              <p:nvPr/>
            </p:nvSpPr>
            <p:spPr>
              <a:xfrm>
                <a:off x="4079420" y="2128156"/>
                <a:ext cx="612321" cy="595994"/>
              </a:xfrm>
              <a:prstGeom prst="ellipse">
                <a:avLst/>
              </a:prstGeom>
              <a:ln>
                <a:solidFill>
                  <a:schemeClr val="tx1"/>
                </a:solidFill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6642BEF-DE2B-401D-9BDB-16C679C93B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420" y="2128156"/>
                <a:ext cx="612321" cy="59599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A3C4AAD-4D69-4100-A131-1558C096F9AF}"/>
                  </a:ext>
                </a:extLst>
              </p:cNvPr>
              <p:cNvSpPr/>
              <p:nvPr/>
            </p:nvSpPr>
            <p:spPr>
              <a:xfrm>
                <a:off x="4079419" y="2985406"/>
                <a:ext cx="612321" cy="595994"/>
              </a:xfrm>
              <a:prstGeom prst="ellipse">
                <a:avLst/>
              </a:prstGeom>
              <a:ln>
                <a:solidFill>
                  <a:schemeClr val="tx1"/>
                </a:solidFill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A3C4AAD-4D69-4100-A131-1558C096F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419" y="2985406"/>
                <a:ext cx="612321" cy="59599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A6F5E73-909C-42CF-B94F-D7FF4B02D53F}"/>
                  </a:ext>
                </a:extLst>
              </p:cNvPr>
              <p:cNvSpPr/>
              <p:nvPr/>
            </p:nvSpPr>
            <p:spPr>
              <a:xfrm>
                <a:off x="5676897" y="2128156"/>
                <a:ext cx="612321" cy="595994"/>
              </a:xfrm>
              <a:prstGeom prst="ellipse">
                <a:avLst/>
              </a:prstGeom>
              <a:ln>
                <a:solidFill>
                  <a:schemeClr val="tx1"/>
                </a:solidFill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A6F5E73-909C-42CF-B94F-D7FF4B02D5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897" y="2128156"/>
                <a:ext cx="612321" cy="595994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EE2F6C4-5530-4A13-AFDE-39CA56982104}"/>
              </a:ext>
            </a:extLst>
          </p:cNvPr>
          <p:cNvCxnSpPr>
            <a:stCxn id="5" idx="7"/>
            <a:endCxn id="6" idx="2"/>
          </p:cNvCxnSpPr>
          <p:nvPr/>
        </p:nvCxnSpPr>
        <p:spPr>
          <a:xfrm flipV="1">
            <a:off x="3004592" y="1568903"/>
            <a:ext cx="1074829" cy="64653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56DD5C3-C1A6-4687-8A0E-AA8550A9AF10}"/>
              </a:ext>
            </a:extLst>
          </p:cNvPr>
          <p:cNvCxnSpPr>
            <a:cxnSpLocks/>
            <a:stCxn id="5" idx="5"/>
            <a:endCxn id="8" idx="2"/>
          </p:cNvCxnSpPr>
          <p:nvPr/>
        </p:nvCxnSpPr>
        <p:spPr>
          <a:xfrm>
            <a:off x="3004592" y="2636869"/>
            <a:ext cx="1074827" cy="64653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BF39F00-BC2E-4FD8-A3B8-63F03A5A74D3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>
            <a:off x="3094264" y="2426153"/>
            <a:ext cx="985156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69C7C25-8760-4E72-8576-2EF7ADA0F276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>
            <a:off x="4691741" y="2426153"/>
            <a:ext cx="985156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081B4CD-73C1-4DEA-B0FA-DE9ED8535255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4691740" y="1568903"/>
            <a:ext cx="1074829" cy="64653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EF442C-9F52-4EA5-A879-FBC35A8E098C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4691740" y="2636869"/>
            <a:ext cx="1074829" cy="64653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4461716-62D7-4C6B-B290-1A432B72F3EC}"/>
                  </a:ext>
                </a:extLst>
              </p:cNvPr>
              <p:cNvSpPr/>
              <p:nvPr/>
            </p:nvSpPr>
            <p:spPr>
              <a:xfrm>
                <a:off x="2481943" y="5107369"/>
                <a:ext cx="612321" cy="595994"/>
              </a:xfrm>
              <a:prstGeom prst="ellipse">
                <a:avLst/>
              </a:prstGeom>
              <a:ln>
                <a:solidFill>
                  <a:schemeClr val="tx1"/>
                </a:solidFill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4461716-62D7-4C6B-B290-1A432B72F3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943" y="5107369"/>
                <a:ext cx="612321" cy="59599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E71E271-18AC-4173-89B6-5DA84E1F2942}"/>
                  </a:ext>
                </a:extLst>
              </p:cNvPr>
              <p:cNvSpPr/>
              <p:nvPr/>
            </p:nvSpPr>
            <p:spPr>
              <a:xfrm>
                <a:off x="4079420" y="5107369"/>
                <a:ext cx="612321" cy="595994"/>
              </a:xfrm>
              <a:prstGeom prst="ellipse">
                <a:avLst/>
              </a:prstGeom>
              <a:ln>
                <a:solidFill>
                  <a:schemeClr val="tx1"/>
                </a:solidFill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E71E271-18AC-4173-89B6-5DA84E1F29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420" y="5107369"/>
                <a:ext cx="612321" cy="595994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9100D6E-D6A0-4E6B-9EA1-C0270FF40DE3}"/>
                  </a:ext>
                </a:extLst>
              </p:cNvPr>
              <p:cNvSpPr/>
              <p:nvPr/>
            </p:nvSpPr>
            <p:spPr>
              <a:xfrm>
                <a:off x="5676897" y="5107369"/>
                <a:ext cx="612321" cy="595994"/>
              </a:xfrm>
              <a:prstGeom prst="ellipse">
                <a:avLst/>
              </a:prstGeom>
              <a:ln>
                <a:solidFill>
                  <a:schemeClr val="tx1"/>
                </a:solidFill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9100D6E-D6A0-4E6B-9EA1-C0270FF40D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897" y="5107369"/>
                <a:ext cx="612321" cy="595994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F5D2316B-591E-43DD-9000-839F1F15F12A}"/>
              </a:ext>
            </a:extLst>
          </p:cNvPr>
          <p:cNvCxnSpPr>
            <a:stCxn id="9" idx="0"/>
            <a:endCxn id="5" idx="0"/>
          </p:cNvCxnSpPr>
          <p:nvPr/>
        </p:nvCxnSpPr>
        <p:spPr>
          <a:xfrm rot="16200000" flipV="1">
            <a:off x="4385581" y="530679"/>
            <a:ext cx="12700" cy="3194954"/>
          </a:xfrm>
          <a:prstGeom prst="curvedConnector3">
            <a:avLst>
              <a:gd name="adj1" fmla="val 8292858"/>
            </a:avLst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02FFAFCB-4764-48ED-8F12-CE3599C93447}"/>
              </a:ext>
            </a:extLst>
          </p:cNvPr>
          <p:cNvCxnSpPr>
            <a:cxnSpLocks/>
          </p:cNvCxnSpPr>
          <p:nvPr/>
        </p:nvCxnSpPr>
        <p:spPr>
          <a:xfrm rot="16200000" flipV="1">
            <a:off x="4492173" y="3549651"/>
            <a:ext cx="12700" cy="3194954"/>
          </a:xfrm>
          <a:prstGeom prst="curvedConnector3">
            <a:avLst>
              <a:gd name="adj1" fmla="val 3985709"/>
            </a:avLst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AF6A9E0-7334-4561-B36E-74711BC45F5E}"/>
              </a:ext>
            </a:extLst>
          </p:cNvPr>
          <p:cNvCxnSpPr>
            <a:cxnSpLocks/>
            <a:stCxn id="28" idx="6"/>
            <a:endCxn id="29" idx="2"/>
          </p:cNvCxnSpPr>
          <p:nvPr/>
        </p:nvCxnSpPr>
        <p:spPr>
          <a:xfrm>
            <a:off x="3094264" y="5405366"/>
            <a:ext cx="985156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F105ECB-F56A-4310-9BA0-E22EE36FA74F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4691741" y="5405366"/>
            <a:ext cx="985156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2FDBE37-37D9-4251-8FE4-00767B2E1A52}"/>
                  </a:ext>
                </a:extLst>
              </p:cNvPr>
              <p:cNvSpPr txBox="1"/>
              <p:nvPr/>
            </p:nvSpPr>
            <p:spPr>
              <a:xfrm>
                <a:off x="4002194" y="3601426"/>
                <a:ext cx="83548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∼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2FDBE37-37D9-4251-8FE4-00767B2E1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194" y="3601426"/>
                <a:ext cx="835485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91B4211-53A4-4F63-B0CB-9BCCE63E7B21}"/>
                  </a:ext>
                </a:extLst>
              </p:cNvPr>
              <p:cNvSpPr txBox="1"/>
              <p:nvPr/>
            </p:nvSpPr>
            <p:spPr>
              <a:xfrm>
                <a:off x="8001000" y="2524221"/>
                <a:ext cx="1992147" cy="1518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234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234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234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91B4211-53A4-4F63-B0CB-9BCCE63E7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2524221"/>
                <a:ext cx="1992147" cy="15183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A01FAD5-01AB-48EB-AF8F-BDE5991D0326}"/>
                  </a:ext>
                </a:extLst>
              </p:cNvPr>
              <p:cNvSpPr txBox="1"/>
              <p:nvPr/>
            </p:nvSpPr>
            <p:spPr>
              <a:xfrm>
                <a:off x="2270283" y="1750631"/>
                <a:ext cx="5872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A01FAD5-01AB-48EB-AF8F-BDE5991D0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283" y="1750631"/>
                <a:ext cx="587212" cy="369332"/>
              </a:xfrm>
              <a:prstGeom prst="rect">
                <a:avLst/>
              </a:prstGeom>
              <a:blipFill>
                <a:blip r:embed="rId1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ADB89CE-19DC-423A-BA19-1B998199869D}"/>
                  </a:ext>
                </a:extLst>
              </p:cNvPr>
              <p:cNvSpPr txBox="1"/>
              <p:nvPr/>
            </p:nvSpPr>
            <p:spPr>
              <a:xfrm>
                <a:off x="2417380" y="4712762"/>
                <a:ext cx="5872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ADB89CE-19DC-423A-BA19-1B9981998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380" y="4712762"/>
                <a:ext cx="587212" cy="369332"/>
              </a:xfrm>
              <a:prstGeom prst="rect">
                <a:avLst/>
              </a:prstGeom>
              <a:blipFill>
                <a:blip r:embed="rId1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3D041A1-8DD9-4E04-8666-6633FD7AE16B}"/>
                  </a:ext>
                </a:extLst>
              </p:cNvPr>
              <p:cNvSpPr txBox="1"/>
              <p:nvPr/>
            </p:nvSpPr>
            <p:spPr>
              <a:xfrm>
                <a:off x="6062288" y="4721333"/>
                <a:ext cx="7603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3D041A1-8DD9-4E04-8666-6633FD7AE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288" y="4721333"/>
                <a:ext cx="760336" cy="369332"/>
              </a:xfrm>
              <a:prstGeom prst="rect">
                <a:avLst/>
              </a:prstGeom>
              <a:blipFill>
                <a:blip r:embed="rId1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2889EA6-42B1-4A68-9ABD-F8FFD45168CC}"/>
                  </a:ext>
                </a:extLst>
              </p:cNvPr>
              <p:cNvSpPr txBox="1"/>
              <p:nvPr/>
            </p:nvSpPr>
            <p:spPr>
              <a:xfrm>
                <a:off x="5909050" y="1735769"/>
                <a:ext cx="7603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2889EA6-42B1-4A68-9ABD-F8FFD4516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050" y="1735769"/>
                <a:ext cx="760336" cy="369332"/>
              </a:xfrm>
              <a:prstGeom prst="rect">
                <a:avLst/>
              </a:prstGeom>
              <a:blipFill>
                <a:blip r:embed="rId1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08716B0-F1F7-43DF-ADDF-B166AC620191}"/>
                  </a:ext>
                </a:extLst>
              </p:cNvPr>
              <p:cNvSpPr txBox="1"/>
              <p:nvPr/>
            </p:nvSpPr>
            <p:spPr>
              <a:xfrm>
                <a:off x="3960578" y="1740405"/>
                <a:ext cx="9334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08716B0-F1F7-43DF-ADDF-B166AC620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578" y="1740405"/>
                <a:ext cx="933461" cy="369332"/>
              </a:xfrm>
              <a:prstGeom prst="rect">
                <a:avLst/>
              </a:prstGeom>
              <a:blipFill>
                <a:blip r:embed="rId1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39B33A4-BAE8-4C67-AC8E-DDFBF354CBEE}"/>
                  </a:ext>
                </a:extLst>
              </p:cNvPr>
              <p:cNvSpPr txBox="1"/>
              <p:nvPr/>
            </p:nvSpPr>
            <p:spPr>
              <a:xfrm>
                <a:off x="3925200" y="2636869"/>
                <a:ext cx="9334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39B33A4-BAE8-4C67-AC8E-DDFBF354C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200" y="2636869"/>
                <a:ext cx="933461" cy="369332"/>
              </a:xfrm>
              <a:prstGeom prst="rect">
                <a:avLst/>
              </a:prstGeom>
              <a:blipFill>
                <a:blip r:embed="rId1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1B9289D-C39D-4CFC-8E03-752CA6A04F89}"/>
                  </a:ext>
                </a:extLst>
              </p:cNvPr>
              <p:cNvSpPr txBox="1"/>
              <p:nvPr/>
            </p:nvSpPr>
            <p:spPr>
              <a:xfrm>
                <a:off x="3960578" y="3466288"/>
                <a:ext cx="9334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1B9289D-C39D-4CFC-8E03-752CA6A04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578" y="3466288"/>
                <a:ext cx="933461" cy="369332"/>
              </a:xfrm>
              <a:prstGeom prst="rect">
                <a:avLst/>
              </a:prstGeom>
              <a:blipFill>
                <a:blip r:embed="rId1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B5516C8-37B7-4CAF-8372-64637C48CDEE}"/>
                  </a:ext>
                </a:extLst>
              </p:cNvPr>
              <p:cNvSpPr txBox="1"/>
              <p:nvPr/>
            </p:nvSpPr>
            <p:spPr>
              <a:xfrm>
                <a:off x="3899686" y="4771445"/>
                <a:ext cx="9334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B5516C8-37B7-4CAF-8372-64637C48C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686" y="4771445"/>
                <a:ext cx="933461" cy="369332"/>
              </a:xfrm>
              <a:prstGeom prst="rect">
                <a:avLst/>
              </a:prstGeom>
              <a:blipFill>
                <a:blip r:embed="rId1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Footer Placeholder 54">
            <a:extLst>
              <a:ext uri="{FF2B5EF4-FFF2-40B4-BE49-F238E27FC236}">
                <a16:creationId xmlns:a16="http://schemas.microsoft.com/office/drawing/2014/main" id="{F7695972-4185-4AF9-9EA7-E93CA7F96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78763628-0B58-4B3B-BC3E-A4BD49A10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619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1748709-0807-4D03-943E-D5D59CA361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for a fixed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en-US" dirty="0"/>
                  <a:t> is an equivalence relation</a:t>
                </a:r>
              </a:p>
              <a:p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Show reflexivity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Show symmetry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Show transitivity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1748709-0807-4D03-943E-D5D59CA361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3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327534C-0A9F-4481-8E1F-14B9EEF99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 err="1"/>
              <a:t>Bisimulation</a:t>
            </a:r>
            <a:r>
              <a:rPr lang="en-US" dirty="0"/>
              <a:t> is an equivalence relation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C105F-7BE5-44E5-AAB5-2F403DD44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BB26B-C08A-46F9-A069-2406A8C7B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98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1748709-0807-4D03-943E-D5D59CA361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for a fixed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en-US" dirty="0"/>
                  <a:t> is an equivalence relation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Show reflexivity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en-US" dirty="0"/>
                  <a:t> i.e., show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r>
                  <a:rPr lang="en-US" dirty="0"/>
                  <a:t>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is obvious,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en-US" dirty="0"/>
                  <a:t> is just the identity relation</a:t>
                </a: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Show symmetry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Construct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(i.e., flip the order of states in each pair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:r>
                  <a:rPr lang="en-US" dirty="0" err="1"/>
                  <a:t>bisimulation</a:t>
                </a:r>
                <a:endParaRPr lang="en-US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/>
                  <a:t>Show transitivity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1748709-0807-4D03-943E-D5D59CA361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3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327534C-0A9F-4481-8E1F-14B9EEF99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 err="1"/>
              <a:t>Bisimulation</a:t>
            </a:r>
            <a:r>
              <a:rPr lang="en-US" dirty="0"/>
              <a:t> is an equivalence relation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5FBE6-14BF-480C-9658-8225B6A7B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C1545-0958-4348-BBA1-A02A7BA19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09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D9AAB35-6281-4E96-97E5-7A063B85FD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Transitivity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a </a:t>
                </a:r>
                <a:r>
                  <a:rPr lang="en-US" dirty="0" err="1"/>
                  <a:t>bisimulation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lang="en-US" dirty="0"/>
                  <a:t> be a </a:t>
                </a:r>
                <a:r>
                  <a:rPr lang="en-US" dirty="0" err="1"/>
                  <a:t>bisimulation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lang="en-US" dirty="0"/>
                  <a:t> is a </a:t>
                </a:r>
                <a:r>
                  <a:rPr lang="en-US" dirty="0" err="1"/>
                  <a:t>bisimulation</a:t>
                </a:r>
                <a:r>
                  <a:rPr lang="en-US" dirty="0"/>
                  <a:t> relation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ℬ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ℬ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All conditions (A, B.1-3) follow from definition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D9AAB35-6281-4E96-97E5-7A063B85FD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437C3A1-6F70-478A-835C-0AB850717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 err="1"/>
              <a:t>Bisimulation</a:t>
            </a:r>
            <a:r>
              <a:rPr lang="en-US" dirty="0"/>
              <a:t> is an equivalence relation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9D326-31A7-430E-9F30-79BA53ABC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9E6ED-9817-4001-A0F4-CFC267A23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60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8DAAC4D-D5D0-4108-BFF5-FB3ECE52A2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write transitions as </a:t>
                </a:r>
              </a:p>
              <a:p>
                <a:pPr marL="86868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 →</m:t>
                    </m:r>
                  </m:oMath>
                </a14:m>
                <a:r>
                  <a:rPr lang="en-US" dirty="0"/>
                  <a:t> , or</a:t>
                </a:r>
              </a:p>
              <a:p>
                <a:pPr marL="86868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groupCh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Both notations are useful in different contexts, second is more readable</a:t>
                </a:r>
              </a:p>
              <a:p>
                <a:endParaRPr lang="en-US" dirty="0"/>
              </a:p>
              <a:p>
                <a:r>
                  <a:rPr lang="en-US" dirty="0"/>
                  <a:t>Semantics: </a:t>
                </a:r>
              </a:p>
              <a:p>
                <a:pPr lvl="1"/>
                <a:r>
                  <a:rPr lang="en-US" dirty="0"/>
                  <a:t>LTS starts in some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An execution of the LTS is a finite or infinite sequence of actions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):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 →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8DAAC4D-D5D0-4108-BFF5-FB3ECE52A2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BABDB11-9EC8-47E4-848D-AC20A5E42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Transitions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328CC-D08D-4FD3-A690-C9A28167F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B4356-694E-4259-B115-C51AEECBE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2760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DC8D337-A49F-4001-9675-5B8089DBE4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be </a:t>
                </a:r>
                <a:r>
                  <a:rPr lang="en-US" dirty="0" err="1"/>
                  <a:t>bisimulation</a:t>
                </a:r>
                <a:r>
                  <a:rPr lang="en-US" dirty="0"/>
                  <a:t>-equivalent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dirty="0"/>
                  <a:t> denote the </a:t>
                </a:r>
                <a:r>
                  <a:rPr lang="en-US" dirty="0" err="1"/>
                  <a:t>bisim</a:t>
                </a:r>
                <a:r>
                  <a:rPr lang="en-US" dirty="0"/>
                  <a:t> relation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every finite or infinite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…∈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𝑃𝑎𝑡h𝑠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, there exists a</a:t>
                </a:r>
              </a:p>
              <a:p>
                <a:pPr lvl="1"/>
                <a:r>
                  <a:rPr lang="en-US" dirty="0"/>
                  <a:t>finite or infinite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…∈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𝑃𝑎𝑡h𝑠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where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are of the same length</a:t>
                </a:r>
              </a:p>
              <a:p>
                <a:pPr lvl="1"/>
                <a:r>
                  <a:rPr lang="en-US" dirty="0"/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Proof: Simple proof by induction over the length of the path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DC8D337-A49F-4001-9675-5B8089DBE4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2078" r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79CD10A-781A-4EF5-A6E8-C52F80D2F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 err="1"/>
              <a:t>Bisimulation</a:t>
            </a:r>
            <a:r>
              <a:rPr lang="en-US" dirty="0"/>
              <a:t> over paths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BFB4C-A835-4BD8-8380-D39D104F8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A59A2-0F9E-4B43-82C8-045AE510D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6691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9205ED9-599D-4633-9867-EC0209ADFA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implies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trace = sequence of labels of states</a:t>
                </a:r>
              </a:p>
              <a:p>
                <a:pPr lvl="1"/>
                <a:r>
                  <a:rPr lang="en-US" dirty="0"/>
                  <a:t>trace equivalence = same sequence of labels</a:t>
                </a:r>
              </a:p>
              <a:p>
                <a:r>
                  <a:rPr lang="en-US" dirty="0"/>
                  <a:t>Proof:</a:t>
                </a:r>
              </a:p>
              <a:p>
                <a:pPr lvl="1"/>
                <a:r>
                  <a:rPr lang="en-US" dirty="0"/>
                  <a:t>??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9205ED9-599D-4633-9867-EC0209ADFA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E2877F1-AAFD-4037-94A6-EEC743A5F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 err="1"/>
              <a:t>Bisimulation</a:t>
            </a:r>
            <a:r>
              <a:rPr lang="en-US" dirty="0"/>
              <a:t> and Trace Equivalence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EA365-AE74-48FB-A955-24E7A618D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47AC9-1BF2-47D0-B2E6-7F48EBEEF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1155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9205ED9-599D-4633-9867-EC0209ADFA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implies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trace = sequence of labels of states</a:t>
                </a:r>
              </a:p>
              <a:p>
                <a:pPr lvl="1"/>
                <a:r>
                  <a:rPr lang="en-US" dirty="0"/>
                  <a:t>trace equivalence = same sequence of labels</a:t>
                </a:r>
              </a:p>
              <a:p>
                <a:r>
                  <a:rPr lang="en-US" dirty="0"/>
                  <a:t>Proof:</a:t>
                </a:r>
              </a:p>
              <a:p>
                <a:pPr lvl="1"/>
                <a:r>
                  <a:rPr lang="en-US" dirty="0"/>
                  <a:t>Basically: follows from condition B.1 and lemma on previous slide</a:t>
                </a:r>
              </a:p>
              <a:p>
                <a:pPr lvl="1"/>
                <a:r>
                  <a:rPr lang="en-US" dirty="0"/>
                  <a:t>For every path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we can find a corresponding path with </a:t>
                </a:r>
                <a:r>
                  <a:rPr lang="en-US" dirty="0" err="1"/>
                  <a:t>bisimilar</a:t>
                </a:r>
                <a:r>
                  <a:rPr lang="en-US" dirty="0"/>
                  <a:t> states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From condition B.1: these two paths correspond to the same trace</a:t>
                </a:r>
              </a:p>
              <a:p>
                <a:pPr lvl="1"/>
                <a:r>
                  <a:rPr lang="en-US" dirty="0"/>
                  <a:t>This shows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 By symmetry, we can conclude.</a:t>
                </a:r>
              </a:p>
              <a:p>
                <a:r>
                  <a:rPr lang="en-US" dirty="0"/>
                  <a:t>This has important ramifications when we start discussing linear-time temporal logic properties!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9205ED9-599D-4633-9867-EC0209ADFA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E2877F1-AAFD-4037-94A6-EEC743A5F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 err="1"/>
              <a:t>Bisimulation</a:t>
            </a:r>
            <a:r>
              <a:rPr lang="en-US" dirty="0"/>
              <a:t> and Trace Equivalence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E3128-03B7-4D00-8478-553926CFB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DCFE2-2E03-4330-8B8D-2E5761570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27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50E0E51-52FF-4283-95D9-84D9860C06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Bisimulation can be viewed as a relation from states within a single LTS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𝐴𝑐𝑡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→,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Bisimulation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r>
                  <a:rPr lang="en-US" dirty="0"/>
                  <a:t> is a binary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s.t.</a:t>
                </a:r>
                <a:r>
                  <a:rPr lang="en-US" dirty="0"/>
                  <a:t>,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868680" lvl="1" indent="-4572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marL="868680" lvl="1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𝑃𝑜𝑠𝑡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then there exists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𝑃𝑜𝑠𝑡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endParaRPr lang="en-US" b="0" dirty="0"/>
              </a:p>
              <a:p>
                <a:pPr marL="868680" lvl="1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𝑃𝑜𝑠𝑡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then there exists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𝑃𝑜𝑠𝑡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dirty="0" err="1"/>
                  <a:t>bisimulation</a:t>
                </a:r>
                <a:r>
                  <a:rPr lang="en-US" dirty="0"/>
                  <a:t>-equivalent [denoted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𝑇𝑆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] if  there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50E0E51-52FF-4283-95D9-84D9860C06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F28468B-116C-4872-BF94-2EF6C39E2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 err="1"/>
              <a:t>Bisimulation</a:t>
            </a:r>
            <a:r>
              <a:rPr lang="en-US" dirty="0"/>
              <a:t> relation of an LTS with itself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DEC3C-FC93-4F4A-8D48-EBD46DD58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8B061-66AC-4551-9CD4-E51C13E22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8028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2523B70-01F3-4B95-A183-1764222336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called the coarsest </a:t>
                </a:r>
                <a:r>
                  <a:rPr lang="en-US" dirty="0" err="1"/>
                  <a:t>bisimulation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Coarsest equivalence relation : for any equivalence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r>
                  <a:rPr lang="en-US" dirty="0"/>
                  <a:t> then,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Coarsest equivalence relation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:r>
                  <a:rPr lang="en-US" dirty="0" err="1"/>
                  <a:t>bisimilar</a:t>
                </a:r>
                <a:r>
                  <a:rPr lang="en-US" dirty="0"/>
                  <a:t> states have same labels and can </a:t>
                </a:r>
                <a:r>
                  <a:rPr lang="en-US" i="1" dirty="0"/>
                  <a:t>simulate </a:t>
                </a:r>
                <a:r>
                  <a:rPr lang="en-US" dirty="0"/>
                  <a:t>each other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𝑇𝑆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↓</m:t>
                            </m:r>
                          </m:e>
                          <m:e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  <m:e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mr>
                      </m:m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means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that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𝑇𝑆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↓</m:t>
                            </m:r>
                          </m:e>
                          <m:e>
                            <m:r>
                              <m:rPr>
                                <m:lit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↓</m:t>
                            </m:r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𝑇𝑆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mr>
                      </m:m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Union of </a:t>
                </a:r>
                <a:r>
                  <a:rPr lang="en-US" dirty="0" err="1"/>
                  <a:t>bisimulation</a:t>
                </a:r>
                <a:r>
                  <a:rPr lang="en-US" dirty="0"/>
                  <a:t> relations is also a </a:t>
                </a:r>
                <a:r>
                  <a:rPr lang="en-US" dirty="0" err="1"/>
                  <a:t>bisimulation</a:t>
                </a:r>
                <a:endParaRPr lang="en-US" dirty="0"/>
              </a:p>
              <a:p>
                <a:r>
                  <a:rPr lang="en-US" dirty="0"/>
                  <a:t>Coarsest </a:t>
                </a:r>
                <a:r>
                  <a:rPr lang="en-US" dirty="0" err="1"/>
                  <a:t>bisimulation</a:t>
                </a:r>
                <a:r>
                  <a:rPr lang="en-US" dirty="0"/>
                  <a:t> is the union of all </a:t>
                </a:r>
                <a:r>
                  <a:rPr lang="en-US" dirty="0" err="1"/>
                  <a:t>bisimulations</a:t>
                </a:r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2523B70-01F3-4B95-A183-1764222336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17" t="-3247" b="-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10AAC91-CF4B-4851-ADF8-7AD790E95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Coarsest </a:t>
            </a:r>
            <a:r>
              <a:rPr lang="en-US" dirty="0" err="1"/>
              <a:t>bisimulation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D0D0B-FEE3-415F-BF2C-CAF7152DB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529C1-5FF6-4E3F-95F9-4987489BD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6581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50E0E51-52FF-4283-95D9-84D9860C06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11699087" cy="51601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[Recap]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is an equivalence relation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then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: Equivalence class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under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Quotient space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under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(denoted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) 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is the </a:t>
                </a:r>
                <a:r>
                  <a:rPr lang="en-US" i="1" dirty="0"/>
                  <a:t>set of all equivalence classes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𝐴𝑐𝑡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→,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dirty="0"/>
                  <a:t> be a </a:t>
                </a:r>
                <a:r>
                  <a:rPr lang="en-US" dirty="0" err="1"/>
                  <a:t>bismulation</a:t>
                </a:r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Quotient transition system </a:t>
                </a:r>
                <a:r>
                  <a:rPr lang="en-US" dirty="0"/>
                  <a:t>is defined by: 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ℬ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ℬ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ℬ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ℬ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ℬ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ℬ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dirty="0"/>
                  <a:t> : eq. classes corresponding to initial states are initial</a:t>
                </a:r>
              </a:p>
              <a:p>
                <a:pPr lvl="1"/>
                <a:r>
                  <a:rPr lang="en-US" dirty="0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groupCh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add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ℬ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groupCh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ℬ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ℬ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ℬ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ℬ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Action labels don’t really matter while constructing quotient, so all actions can be replaced by a single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50E0E51-52FF-4283-95D9-84D9860C06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11699087" cy="5160175"/>
              </a:xfrm>
              <a:blipFill>
                <a:blip r:embed="rId2"/>
                <a:stretch>
                  <a:fillRect l="-521" t="-1889" r="-886" b="-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F28468B-116C-4872-BF94-2EF6C39E2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05054"/>
            <a:ext cx="10920419" cy="743528"/>
          </a:xfrm>
        </p:spPr>
        <p:txBody>
          <a:bodyPr/>
          <a:lstStyle/>
          <a:p>
            <a:r>
              <a:rPr lang="en-US" dirty="0" err="1"/>
              <a:t>Bisimulation</a:t>
            </a:r>
            <a:r>
              <a:rPr lang="en-US" dirty="0"/>
              <a:t> Quotient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FC806-3207-452F-8AB6-74FD79BE3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D0303-AE7F-44D3-8EA6-867F0F72D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149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A5B1C521-23B0-4EE5-AFF8-308C34CB1B9B}"/>
              </a:ext>
            </a:extLst>
          </p:cNvPr>
          <p:cNvSpPr/>
          <p:nvPr/>
        </p:nvSpPr>
        <p:spPr>
          <a:xfrm>
            <a:off x="1914575" y="1549284"/>
            <a:ext cx="1424520" cy="311824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E97553-BF06-4B2E-991B-46AAFAA76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Example of </a:t>
            </a:r>
            <a:r>
              <a:rPr lang="en-US" dirty="0" err="1"/>
              <a:t>bisimulation</a:t>
            </a:r>
            <a:r>
              <a:rPr lang="en-US" dirty="0"/>
              <a:t> quotient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10707C3-ED4E-4EEE-AD4B-86BD990FAC59}"/>
                  </a:ext>
                </a:extLst>
              </p:cNvPr>
              <p:cNvSpPr/>
              <p:nvPr/>
            </p:nvSpPr>
            <p:spPr>
              <a:xfrm>
                <a:off x="666790" y="2749129"/>
                <a:ext cx="612321" cy="595994"/>
              </a:xfrm>
              <a:prstGeom prst="ellipse">
                <a:avLst/>
              </a:prstGeom>
              <a:ln>
                <a:solidFill>
                  <a:schemeClr val="tx1"/>
                </a:solidFill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10707C3-ED4E-4EEE-AD4B-86BD990FAC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90" y="2749129"/>
                <a:ext cx="612321" cy="595994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0ED8C2C-235B-459D-A849-C7B2EB7E95B4}"/>
                  </a:ext>
                </a:extLst>
              </p:cNvPr>
              <p:cNvSpPr/>
              <p:nvPr/>
            </p:nvSpPr>
            <p:spPr>
              <a:xfrm>
                <a:off x="2264268" y="1891879"/>
                <a:ext cx="612321" cy="595994"/>
              </a:xfrm>
              <a:prstGeom prst="ellipse">
                <a:avLst/>
              </a:prstGeom>
              <a:ln>
                <a:solidFill>
                  <a:schemeClr val="tx1"/>
                </a:solidFill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0ED8C2C-235B-459D-A849-C7B2EB7E9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268" y="1891879"/>
                <a:ext cx="612321" cy="59599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DF3B9D0-3EA7-4165-9609-6DD51CB01F63}"/>
                  </a:ext>
                </a:extLst>
              </p:cNvPr>
              <p:cNvSpPr/>
              <p:nvPr/>
            </p:nvSpPr>
            <p:spPr>
              <a:xfrm>
                <a:off x="2264267" y="2749129"/>
                <a:ext cx="612321" cy="595994"/>
              </a:xfrm>
              <a:prstGeom prst="ellipse">
                <a:avLst/>
              </a:prstGeom>
              <a:ln>
                <a:solidFill>
                  <a:schemeClr val="tx1"/>
                </a:solidFill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DF3B9D0-3EA7-4165-9609-6DD51CB01F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267" y="2749129"/>
                <a:ext cx="612321" cy="59599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BB6A197-725E-4146-ABD8-092C8B02A0E8}"/>
                  </a:ext>
                </a:extLst>
              </p:cNvPr>
              <p:cNvSpPr/>
              <p:nvPr/>
            </p:nvSpPr>
            <p:spPr>
              <a:xfrm>
                <a:off x="2264266" y="3606379"/>
                <a:ext cx="612321" cy="595994"/>
              </a:xfrm>
              <a:prstGeom prst="ellipse">
                <a:avLst/>
              </a:prstGeom>
              <a:ln>
                <a:solidFill>
                  <a:schemeClr val="tx1"/>
                </a:solidFill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BB6A197-725E-4146-ABD8-092C8B02A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266" y="3606379"/>
                <a:ext cx="612321" cy="59599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14959D3-940F-4F17-B6BE-398107CFDE01}"/>
                  </a:ext>
                </a:extLst>
              </p:cNvPr>
              <p:cNvSpPr/>
              <p:nvPr/>
            </p:nvSpPr>
            <p:spPr>
              <a:xfrm>
                <a:off x="3861744" y="2749129"/>
                <a:ext cx="612321" cy="595994"/>
              </a:xfrm>
              <a:prstGeom prst="ellipse">
                <a:avLst/>
              </a:prstGeom>
              <a:ln>
                <a:solidFill>
                  <a:schemeClr val="tx1"/>
                </a:solidFill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14959D3-940F-4F17-B6BE-398107CFD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744" y="2749129"/>
                <a:ext cx="612321" cy="595994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449846D-402F-454A-B247-BDFF0326E943}"/>
              </a:ext>
            </a:extLst>
          </p:cNvPr>
          <p:cNvCxnSpPr>
            <a:stCxn id="5" idx="7"/>
            <a:endCxn id="6" idx="2"/>
          </p:cNvCxnSpPr>
          <p:nvPr/>
        </p:nvCxnSpPr>
        <p:spPr>
          <a:xfrm flipV="1">
            <a:off x="1189439" y="2189876"/>
            <a:ext cx="1074829" cy="64653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FFF51EC-80FB-486A-BDFA-3BC57863B6B0}"/>
              </a:ext>
            </a:extLst>
          </p:cNvPr>
          <p:cNvCxnSpPr>
            <a:cxnSpLocks/>
            <a:stCxn id="5" idx="5"/>
            <a:endCxn id="8" idx="2"/>
          </p:cNvCxnSpPr>
          <p:nvPr/>
        </p:nvCxnSpPr>
        <p:spPr>
          <a:xfrm>
            <a:off x="1189439" y="3257842"/>
            <a:ext cx="1074827" cy="64653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C5AC478-1926-4E72-8900-59913016B883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>
            <a:off x="1279111" y="3047126"/>
            <a:ext cx="985156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C841F5-D565-4949-A4EE-D845CC6E34B0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>
            <a:off x="2876588" y="3047126"/>
            <a:ext cx="985156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41AE202-BC8D-4DE6-8C2D-D32C1395F302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876587" y="2189876"/>
            <a:ext cx="1074829" cy="64653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DD7C82F-F5C5-49D6-855C-4F7B0A6D5A8D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2876587" y="3257842"/>
            <a:ext cx="1074829" cy="64653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B4E129-1E44-4FD5-860A-32AD508AF2BF}"/>
                  </a:ext>
                </a:extLst>
              </p:cNvPr>
              <p:cNvSpPr txBox="1"/>
              <p:nvPr/>
            </p:nvSpPr>
            <p:spPr>
              <a:xfrm>
                <a:off x="455130" y="2371604"/>
                <a:ext cx="5872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B4E129-1E44-4FD5-860A-32AD508AF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30" y="2371604"/>
                <a:ext cx="587212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F2E8A8D-F729-47AA-AAAC-93056AC67348}"/>
                  </a:ext>
                </a:extLst>
              </p:cNvPr>
              <p:cNvSpPr txBox="1"/>
              <p:nvPr/>
            </p:nvSpPr>
            <p:spPr>
              <a:xfrm>
                <a:off x="4093897" y="2356742"/>
                <a:ext cx="7603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F2E8A8D-F729-47AA-AAAC-93056AC67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897" y="2356742"/>
                <a:ext cx="760336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38F426-8D72-4C55-A173-B22927E30588}"/>
                  </a:ext>
                </a:extLst>
              </p:cNvPr>
              <p:cNvSpPr txBox="1"/>
              <p:nvPr/>
            </p:nvSpPr>
            <p:spPr>
              <a:xfrm>
                <a:off x="2145425" y="2361378"/>
                <a:ext cx="9334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38F426-8D72-4C55-A173-B22927E30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425" y="2361378"/>
                <a:ext cx="933461" cy="369332"/>
              </a:xfrm>
              <a:prstGeom prst="rect">
                <a:avLst/>
              </a:prstGeom>
              <a:blipFill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9448D1-FB18-4AD6-8F08-985398397DA3}"/>
                  </a:ext>
                </a:extLst>
              </p:cNvPr>
              <p:cNvSpPr txBox="1"/>
              <p:nvPr/>
            </p:nvSpPr>
            <p:spPr>
              <a:xfrm>
                <a:off x="2110047" y="3257842"/>
                <a:ext cx="9334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9448D1-FB18-4AD6-8F08-985398397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047" y="3257842"/>
                <a:ext cx="933461" cy="369332"/>
              </a:xfrm>
              <a:prstGeom prst="rect">
                <a:avLst/>
              </a:prstGeom>
              <a:blipFill>
                <a:blip r:embed="rId1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9FF32A1-8A1A-4E62-AE5D-7222A09E7623}"/>
                  </a:ext>
                </a:extLst>
              </p:cNvPr>
              <p:cNvSpPr txBox="1"/>
              <p:nvPr/>
            </p:nvSpPr>
            <p:spPr>
              <a:xfrm>
                <a:off x="2145425" y="4087261"/>
                <a:ext cx="9334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9FF32A1-8A1A-4E62-AE5D-7222A09E7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425" y="4087261"/>
                <a:ext cx="933461" cy="369332"/>
              </a:xfrm>
              <a:prstGeom prst="rect">
                <a:avLst/>
              </a:prstGeom>
              <a:blipFill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E6E708A-BF33-4623-A679-790E357855F9}"/>
                  </a:ext>
                </a:extLst>
              </p:cNvPr>
              <p:cNvSpPr txBox="1"/>
              <p:nvPr/>
            </p:nvSpPr>
            <p:spPr>
              <a:xfrm>
                <a:off x="303666" y="4257134"/>
                <a:ext cx="127836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Cambria Math" panose="02040503050406030204" pitchFamily="18" charset="0"/>
                  </a:rPr>
                  <a:t>Observe: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𝑇𝑆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E6E708A-BF33-4623-A679-790E35785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66" y="4257134"/>
                <a:ext cx="1278369" cy="1200329"/>
              </a:xfrm>
              <a:prstGeom prst="rect">
                <a:avLst/>
              </a:prstGeom>
              <a:blipFill>
                <a:blip r:embed="rId12"/>
                <a:stretch>
                  <a:fillRect l="-4286" t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74E7BCC-BE45-4B2D-959F-093544D37D37}"/>
                  </a:ext>
                </a:extLst>
              </p:cNvPr>
              <p:cNvSpPr/>
              <p:nvPr/>
            </p:nvSpPr>
            <p:spPr>
              <a:xfrm>
                <a:off x="6545886" y="2545515"/>
                <a:ext cx="612321" cy="595994"/>
              </a:xfrm>
              <a:prstGeom prst="ellipse">
                <a:avLst/>
              </a:prstGeom>
              <a:ln>
                <a:solidFill>
                  <a:schemeClr val="tx1"/>
                </a:solidFill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74E7BCC-BE45-4B2D-959F-093544D37D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886" y="2545515"/>
                <a:ext cx="612321" cy="595994"/>
              </a:xfrm>
              <a:prstGeom prst="ellipse">
                <a:avLst/>
              </a:prstGeom>
              <a:blipFill>
                <a:blip r:embed="rId13"/>
                <a:stretch>
                  <a:fillRect l="-2941"/>
                </a:stretch>
              </a:blipFill>
              <a:ln>
                <a:solidFill>
                  <a:schemeClr val="tx1"/>
                </a:solidFill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EA083AD-7312-4C62-A8E2-06C80568F6FA}"/>
                  </a:ext>
                </a:extLst>
              </p:cNvPr>
              <p:cNvSpPr/>
              <p:nvPr/>
            </p:nvSpPr>
            <p:spPr>
              <a:xfrm>
                <a:off x="7685494" y="2455417"/>
                <a:ext cx="1227483" cy="769969"/>
              </a:xfrm>
              <a:prstGeom prst="ellipse">
                <a:avLst/>
              </a:prstGeom>
              <a:ln>
                <a:solidFill>
                  <a:schemeClr val="tx1"/>
                </a:solidFill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EA083AD-7312-4C62-A8E2-06C80568F6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494" y="2455417"/>
                <a:ext cx="1227483" cy="769969"/>
              </a:xfrm>
              <a:prstGeom prst="ellipse">
                <a:avLst/>
              </a:prstGeom>
              <a:blipFill>
                <a:blip r:embed="rId14"/>
                <a:stretch>
                  <a:fillRect l="-493"/>
                </a:stretch>
              </a:blipFill>
              <a:ln>
                <a:solidFill>
                  <a:schemeClr val="tx1"/>
                </a:solidFill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87FD75F-E0EB-4B00-AF54-F3297F454078}"/>
              </a:ext>
            </a:extLst>
          </p:cNvPr>
          <p:cNvCxnSpPr>
            <a:stCxn id="23" idx="6"/>
            <a:endCxn id="24" idx="2"/>
          </p:cNvCxnSpPr>
          <p:nvPr/>
        </p:nvCxnSpPr>
        <p:spPr>
          <a:xfrm flipV="1">
            <a:off x="7158207" y="2840402"/>
            <a:ext cx="527287" cy="311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62915B2-DBEF-4289-B174-CF00EB10C0E3}"/>
                  </a:ext>
                </a:extLst>
              </p:cNvPr>
              <p:cNvSpPr/>
              <p:nvPr/>
            </p:nvSpPr>
            <p:spPr>
              <a:xfrm>
                <a:off x="9449999" y="2545515"/>
                <a:ext cx="612321" cy="595994"/>
              </a:xfrm>
              <a:prstGeom prst="ellipse">
                <a:avLst/>
              </a:prstGeom>
              <a:ln>
                <a:solidFill>
                  <a:schemeClr val="tx1"/>
                </a:solidFill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62915B2-DBEF-4289-B174-CF00EB10C0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9999" y="2545515"/>
                <a:ext cx="612321" cy="595994"/>
              </a:xfrm>
              <a:prstGeom prst="ellipse">
                <a:avLst/>
              </a:prstGeom>
              <a:blipFill>
                <a:blip r:embed="rId15"/>
                <a:stretch>
                  <a:fillRect l="-2913"/>
                </a:stretch>
              </a:blipFill>
              <a:ln>
                <a:solidFill>
                  <a:schemeClr val="tx1"/>
                </a:solidFill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94D3AF7-E687-4D8D-A14E-97167095A370}"/>
              </a:ext>
            </a:extLst>
          </p:cNvPr>
          <p:cNvCxnSpPr>
            <a:cxnSpLocks/>
            <a:stCxn id="24" idx="6"/>
            <a:endCxn id="28" idx="2"/>
          </p:cNvCxnSpPr>
          <p:nvPr/>
        </p:nvCxnSpPr>
        <p:spPr>
          <a:xfrm>
            <a:off x="8912977" y="2840402"/>
            <a:ext cx="537022" cy="311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A9DE0CAF-3ACD-4BCA-8947-B9EA75B02D01}"/>
              </a:ext>
            </a:extLst>
          </p:cNvPr>
          <p:cNvCxnSpPr>
            <a:cxnSpLocks/>
            <a:stCxn id="9" idx="0"/>
            <a:endCxn id="5" idx="0"/>
          </p:cNvCxnSpPr>
          <p:nvPr/>
        </p:nvCxnSpPr>
        <p:spPr>
          <a:xfrm rot="16200000" flipV="1">
            <a:off x="2570428" y="1151652"/>
            <a:ext cx="12700" cy="3194954"/>
          </a:xfrm>
          <a:prstGeom prst="curvedConnector3">
            <a:avLst>
              <a:gd name="adj1" fmla="val 11471646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FE6AE63F-CEE1-4B40-A5FC-99D09EA3D780}"/>
              </a:ext>
            </a:extLst>
          </p:cNvPr>
          <p:cNvCxnSpPr>
            <a:cxnSpLocks/>
            <a:stCxn id="28" idx="0"/>
            <a:endCxn id="23" idx="0"/>
          </p:cNvCxnSpPr>
          <p:nvPr/>
        </p:nvCxnSpPr>
        <p:spPr>
          <a:xfrm rot="16200000" flipV="1">
            <a:off x="8304104" y="1093458"/>
            <a:ext cx="12700" cy="2904113"/>
          </a:xfrm>
          <a:prstGeom prst="curvedConnector3">
            <a:avLst>
              <a:gd name="adj1" fmla="val 6689551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135B150-12EA-45A4-8786-319252865FFE}"/>
                  </a:ext>
                </a:extLst>
              </p:cNvPr>
              <p:cNvSpPr txBox="1"/>
              <p:nvPr/>
            </p:nvSpPr>
            <p:spPr>
              <a:xfrm>
                <a:off x="3244497" y="4622108"/>
                <a:ext cx="245913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as shown above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135B150-12EA-45A4-8786-319252865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497" y="4622108"/>
                <a:ext cx="2459135" cy="923330"/>
              </a:xfrm>
              <a:prstGeom prst="rect">
                <a:avLst/>
              </a:prstGeom>
              <a:blipFill>
                <a:blip r:embed="rId16"/>
                <a:stretch>
                  <a:fillRect r="-248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48009A1-D471-467A-BA79-DE4646124F40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301541" y="3047126"/>
            <a:ext cx="365249" cy="30434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5E7B698-C755-4FD7-9F96-767A7495F32A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6088017" y="2843512"/>
            <a:ext cx="457869" cy="26489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7714600-D030-4847-8E72-62467CAB4CD1}"/>
              </a:ext>
            </a:extLst>
          </p:cNvPr>
          <p:cNvCxnSpPr>
            <a:cxnSpLocks/>
          </p:cNvCxnSpPr>
          <p:nvPr/>
        </p:nvCxnSpPr>
        <p:spPr>
          <a:xfrm flipV="1">
            <a:off x="3813573" y="3308382"/>
            <a:ext cx="250658" cy="45817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6C39100-69BC-4A31-B751-B7BBD7ABEB90}"/>
              </a:ext>
            </a:extLst>
          </p:cNvPr>
          <p:cNvCxnSpPr>
            <a:cxnSpLocks/>
            <a:endCxn id="28" idx="4"/>
          </p:cNvCxnSpPr>
          <p:nvPr/>
        </p:nvCxnSpPr>
        <p:spPr>
          <a:xfrm flipV="1">
            <a:off x="9230028" y="3141509"/>
            <a:ext cx="526132" cy="30099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3AED41B-A001-4C4E-862B-42B4B2D8AC43}"/>
                  </a:ext>
                </a:extLst>
              </p:cNvPr>
              <p:cNvSpPr txBox="1"/>
              <p:nvPr/>
            </p:nvSpPr>
            <p:spPr>
              <a:xfrm>
                <a:off x="7033554" y="4127996"/>
                <a:ext cx="3301160" cy="220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𝑇𝑆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: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𝑇𝑆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𝑇𝑆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𝑇𝑆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𝑇𝑆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: </a:t>
                </a:r>
                <a:r>
                  <a:rPr lang="en-US" b="0" dirty="0">
                    <a:latin typeface="Cambria Math" panose="02040503050406030204" pitchFamily="18" charset="0"/>
                  </a:rPr>
                  <a:t>as shown above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3AED41B-A001-4C4E-862B-42B4B2D8A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554" y="4127996"/>
                <a:ext cx="3301160" cy="2207656"/>
              </a:xfrm>
              <a:prstGeom prst="rect">
                <a:avLst/>
              </a:prstGeom>
              <a:blipFill>
                <a:blip r:embed="rId17"/>
                <a:stretch>
                  <a:fillRect l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E55C443-5B1A-4889-BF44-2E884F3271E3}"/>
                  </a:ext>
                </a:extLst>
              </p:cNvPr>
              <p:cNvSpPr txBox="1"/>
              <p:nvPr/>
            </p:nvSpPr>
            <p:spPr>
              <a:xfrm>
                <a:off x="9897257" y="2303207"/>
                <a:ext cx="7603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E55C443-5B1A-4889-BF44-2E884F327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257" y="2303207"/>
                <a:ext cx="760336" cy="369332"/>
              </a:xfrm>
              <a:prstGeom prst="rect">
                <a:avLst/>
              </a:prstGeom>
              <a:blipFill>
                <a:blip r:embed="rId1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68C7F2D-5C21-4080-9BB4-4E668DB679DF}"/>
                  </a:ext>
                </a:extLst>
              </p:cNvPr>
              <p:cNvSpPr txBox="1"/>
              <p:nvPr/>
            </p:nvSpPr>
            <p:spPr>
              <a:xfrm>
                <a:off x="7743378" y="2065961"/>
                <a:ext cx="9334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68C7F2D-5C21-4080-9BB4-4E668DB67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378" y="2065961"/>
                <a:ext cx="933461" cy="369332"/>
              </a:xfrm>
              <a:prstGeom prst="rect">
                <a:avLst/>
              </a:prstGeom>
              <a:blipFill>
                <a:blip r:embed="rId1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60827ED-D376-4D23-8B34-0ED0B7B9EDD9}"/>
                  </a:ext>
                </a:extLst>
              </p:cNvPr>
              <p:cNvSpPr txBox="1"/>
              <p:nvPr/>
            </p:nvSpPr>
            <p:spPr>
              <a:xfrm>
                <a:off x="6229354" y="2176182"/>
                <a:ext cx="5872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60827ED-D376-4D23-8B34-0ED0B7B9E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354" y="2176182"/>
                <a:ext cx="587212" cy="369332"/>
              </a:xfrm>
              <a:prstGeom prst="rect">
                <a:avLst/>
              </a:prstGeom>
              <a:blipFill>
                <a:blip r:embed="rId20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Footer Placeholder 57">
            <a:extLst>
              <a:ext uri="{FF2B5EF4-FFF2-40B4-BE49-F238E27FC236}">
                <a16:creationId xmlns:a16="http://schemas.microsoft.com/office/drawing/2014/main" id="{60B65158-0530-4425-B76A-3D5922BA5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59" name="Slide Number Placeholder 58">
            <a:extLst>
              <a:ext uri="{FF2B5EF4-FFF2-40B4-BE49-F238E27FC236}">
                <a16:creationId xmlns:a16="http://schemas.microsoft.com/office/drawing/2014/main" id="{1A4B8067-80E4-4AEF-A526-B69B7A30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7880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8AEC956-22A3-4A07-92F5-80F0C3A014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Bisimulation quotient TS </a:t>
                </a:r>
                <a:r>
                  <a:rPr lang="en-US" i="1" dirty="0"/>
                  <a:t>preserves many properties </a:t>
                </a:r>
                <a:r>
                  <a:rPr lang="en-US" dirty="0"/>
                  <a:t>of the original LTS</a:t>
                </a:r>
              </a:p>
              <a:p>
                <a:pPr lvl="1"/>
                <a:r>
                  <a:rPr lang="en-US" dirty="0"/>
                  <a:t>We will see what “preserves” formally means in future lectures, roughly: if the language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satisfies some 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, then language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~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𝑇𝑆</m:t>
                        </m:r>
                      </m:sub>
                    </m:sSub>
                  </m:oMath>
                </a14:m>
                <a:r>
                  <a:rPr lang="en-US" dirty="0"/>
                  <a:t> satisfies the same 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can reduce an LTS to a smaller LTS : checking properties is easier on smaller LTSs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Sometimes we can even map an infinite LTS to a finite LTS!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8AEC956-22A3-4A07-92F5-80F0C3A014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41A0EF1-10B3-4A4F-913B-16E80A322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 err="1"/>
              <a:t>Bisimulation</a:t>
            </a:r>
            <a:r>
              <a:rPr lang="en-US" dirty="0"/>
              <a:t> quotients : abstraction mechanism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C11B2-7C2F-41AB-A3DC-717FF62B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BC404-9E71-4B6D-87F7-BB39747FB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656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C1C8D2-E480-4C88-9CA0-15285CA36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06512"/>
            <a:ext cx="10920419" cy="743528"/>
          </a:xfrm>
        </p:spPr>
        <p:txBody>
          <a:bodyPr/>
          <a:lstStyle/>
          <a:p>
            <a:r>
              <a:rPr lang="en-US" dirty="0" err="1"/>
              <a:t>Lamport’s</a:t>
            </a:r>
            <a:r>
              <a:rPr lang="en-US" dirty="0"/>
              <a:t> Bakery Algorithm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F11B412-AA03-4F61-A612-CA6A77C6629C}"/>
              </a:ext>
            </a:extLst>
          </p:cNvPr>
          <p:cNvGrpSpPr/>
          <p:nvPr/>
        </p:nvGrpSpPr>
        <p:grpSpPr>
          <a:xfrm>
            <a:off x="51331" y="1105897"/>
            <a:ext cx="3201302" cy="4182129"/>
            <a:chOff x="1804031" y="1174136"/>
            <a:chExt cx="3201302" cy="41821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3E479C5C-16B2-43A0-8A5E-1F0B9D515B24}"/>
                    </a:ext>
                  </a:extLst>
                </p:cNvPr>
                <p:cNvSpPr/>
                <p:nvPr/>
              </p:nvSpPr>
              <p:spPr>
                <a:xfrm>
                  <a:off x="3340748" y="1836965"/>
                  <a:ext cx="718457" cy="7435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3E479C5C-16B2-43A0-8A5E-1F0B9D515B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0748" y="1836965"/>
                  <a:ext cx="718457" cy="743528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F799D231-4652-4774-B86D-E3A072261151}"/>
                    </a:ext>
                  </a:extLst>
                </p:cNvPr>
                <p:cNvSpPr/>
                <p:nvPr/>
              </p:nvSpPr>
              <p:spPr>
                <a:xfrm>
                  <a:off x="3340748" y="3228686"/>
                  <a:ext cx="718457" cy="7435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F799D231-4652-4774-B86D-E3A0722611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0748" y="3228686"/>
                  <a:ext cx="718457" cy="743528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340D61ED-320E-4351-A1A0-7E336ECC47C2}"/>
                    </a:ext>
                  </a:extLst>
                </p:cNvPr>
                <p:cNvSpPr/>
                <p:nvPr/>
              </p:nvSpPr>
              <p:spPr>
                <a:xfrm>
                  <a:off x="3340748" y="4612737"/>
                  <a:ext cx="718457" cy="7435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340D61ED-320E-4351-A1A0-7E336ECC47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0748" y="4612737"/>
                  <a:ext cx="718457" cy="743528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7B75CD2-F064-4FF1-918B-72722DFA47E5}"/>
                </a:ext>
              </a:extLst>
            </p:cNvPr>
            <p:cNvCxnSpPr>
              <a:stCxn id="6" idx="4"/>
              <a:endCxn id="7" idx="0"/>
            </p:cNvCxnSpPr>
            <p:nvPr/>
          </p:nvCxnSpPr>
          <p:spPr>
            <a:xfrm>
              <a:off x="3699977" y="2580493"/>
              <a:ext cx="0" cy="648193"/>
            </a:xfrm>
            <a:prstGeom prst="straightConnector1">
              <a:avLst/>
            </a:prstGeom>
            <a:ln w="1270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B68A485-7F9B-4081-AE70-ED5D421D75B2}"/>
                </a:ext>
              </a:extLst>
            </p:cNvPr>
            <p:cNvCxnSpPr>
              <a:cxnSpLocks/>
              <a:stCxn id="7" idx="4"/>
              <a:endCxn id="8" idx="0"/>
            </p:cNvCxnSpPr>
            <p:nvPr/>
          </p:nvCxnSpPr>
          <p:spPr>
            <a:xfrm>
              <a:off x="3699977" y="3972214"/>
              <a:ext cx="0" cy="640523"/>
            </a:xfrm>
            <a:prstGeom prst="straightConnector1">
              <a:avLst/>
            </a:prstGeom>
            <a:ln w="1270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71A79FBA-53BB-48D9-95CD-3582ABF34693}"/>
                </a:ext>
              </a:extLst>
            </p:cNvPr>
            <p:cNvCxnSpPr>
              <a:cxnSpLocks/>
              <a:stCxn id="8" idx="2"/>
              <a:endCxn id="6" idx="2"/>
            </p:cNvCxnSpPr>
            <p:nvPr/>
          </p:nvCxnSpPr>
          <p:spPr>
            <a:xfrm rot="10800000">
              <a:off x="3340748" y="2208729"/>
              <a:ext cx="12700" cy="2775772"/>
            </a:xfrm>
            <a:prstGeom prst="curvedConnector3">
              <a:avLst>
                <a:gd name="adj1" fmla="val 4371433"/>
              </a:avLst>
            </a:prstGeom>
            <a:ln w="1270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671EEF3-BBBF-4BE7-BE30-CF23EFDFC9CB}"/>
                    </a:ext>
                  </a:extLst>
                </p:cNvPr>
                <p:cNvSpPr txBox="1"/>
                <p:nvPr/>
              </p:nvSpPr>
              <p:spPr>
                <a:xfrm>
                  <a:off x="3764034" y="2558186"/>
                  <a:ext cx="119699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671EEF3-BBBF-4BE7-BE30-CF23EFDFC9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4034" y="2558186"/>
                  <a:ext cx="1196994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B9F4FEF-A7B7-4243-A7E3-4A3D90B2A8F7}"/>
                    </a:ext>
                  </a:extLst>
                </p:cNvPr>
                <p:cNvSpPr txBox="1"/>
                <p:nvPr/>
              </p:nvSpPr>
              <p:spPr>
                <a:xfrm>
                  <a:off x="3934014" y="3979363"/>
                  <a:ext cx="107131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sz="14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B9F4FEF-A7B7-4243-A7E3-4A3D90B2A8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4014" y="3979363"/>
                  <a:ext cx="1071319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BFEB56B-33E1-491C-BA81-39977B7A1FB5}"/>
                    </a:ext>
                  </a:extLst>
                </p:cNvPr>
                <p:cNvSpPr txBox="1"/>
                <p:nvPr/>
              </p:nvSpPr>
              <p:spPr>
                <a:xfrm>
                  <a:off x="1804031" y="3228686"/>
                  <a:ext cx="76527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≔0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BFEB56B-33E1-491C-BA81-39977B7A1F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4031" y="3228686"/>
                  <a:ext cx="765274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6BF7A9E-9CDA-4E6C-AB61-86C3A6EA3FF9}"/>
                    </a:ext>
                  </a:extLst>
                </p:cNvPr>
                <p:cNvSpPr txBox="1"/>
                <p:nvPr/>
              </p:nvSpPr>
              <p:spPr>
                <a:xfrm>
                  <a:off x="3514312" y="1174136"/>
                  <a:ext cx="4627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6BF7A9E-9CDA-4E6C-AB61-86C3A6EA3F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4312" y="1174136"/>
                  <a:ext cx="46275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3466CCC-FFB1-490B-81FF-845B97340116}"/>
              </a:ext>
            </a:extLst>
          </p:cNvPr>
          <p:cNvGrpSpPr/>
          <p:nvPr/>
        </p:nvGrpSpPr>
        <p:grpSpPr>
          <a:xfrm>
            <a:off x="8356455" y="1046342"/>
            <a:ext cx="3139715" cy="4228209"/>
            <a:chOff x="7431564" y="1174136"/>
            <a:chExt cx="3139715" cy="422820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2F3B259-232C-4BB6-BCC5-05894A962E0A}"/>
                </a:ext>
              </a:extLst>
            </p:cNvPr>
            <p:cNvGrpSpPr/>
            <p:nvPr/>
          </p:nvGrpSpPr>
          <p:grpSpPr>
            <a:xfrm>
              <a:off x="7431564" y="1883045"/>
              <a:ext cx="3139715" cy="3519300"/>
              <a:chOff x="3298881" y="1665515"/>
              <a:chExt cx="3139715" cy="35193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B7854354-28FC-42BC-99E4-FB45FD75007F}"/>
                      </a:ext>
                    </a:extLst>
                  </p:cNvPr>
                  <p:cNvSpPr/>
                  <p:nvPr/>
                </p:nvSpPr>
                <p:spPr>
                  <a:xfrm>
                    <a:off x="4837679" y="1665515"/>
                    <a:ext cx="718457" cy="74352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B7854354-28FC-42BC-99E4-FB45FD75007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37679" y="1665515"/>
                    <a:ext cx="718457" cy="743528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9679A3E4-3C61-48AD-8C70-EE87AEF5B191}"/>
                      </a:ext>
                    </a:extLst>
                  </p:cNvPr>
                  <p:cNvSpPr/>
                  <p:nvPr/>
                </p:nvSpPr>
                <p:spPr>
                  <a:xfrm>
                    <a:off x="4837679" y="3057236"/>
                    <a:ext cx="718457" cy="74352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9679A3E4-3C61-48AD-8C70-EE87AEF5B19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37679" y="3057236"/>
                    <a:ext cx="718457" cy="743528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56019254-EDCF-44F0-AE7C-8E4F00050BC0}"/>
                      </a:ext>
                    </a:extLst>
                  </p:cNvPr>
                  <p:cNvSpPr/>
                  <p:nvPr/>
                </p:nvSpPr>
                <p:spPr>
                  <a:xfrm>
                    <a:off x="4837679" y="4441287"/>
                    <a:ext cx="718457" cy="74352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56019254-EDCF-44F0-AE7C-8E4F00050BC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37679" y="4441287"/>
                    <a:ext cx="718457" cy="743528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D7F35237-80E5-4C15-AAEF-C289DD7302F5}"/>
                  </a:ext>
                </a:extLst>
              </p:cNvPr>
              <p:cNvCxnSpPr>
                <a:stCxn id="18" idx="4"/>
                <a:endCxn id="19" idx="0"/>
              </p:cNvCxnSpPr>
              <p:nvPr/>
            </p:nvCxnSpPr>
            <p:spPr>
              <a:xfrm>
                <a:off x="5196908" y="2409043"/>
                <a:ext cx="0" cy="648193"/>
              </a:xfrm>
              <a:prstGeom prst="straightConnector1">
                <a:avLst/>
              </a:prstGeom>
              <a:ln w="1270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0680D969-D825-4A47-BAEA-8740CA8BB214}"/>
                  </a:ext>
                </a:extLst>
              </p:cNvPr>
              <p:cNvCxnSpPr>
                <a:cxnSpLocks/>
                <a:stCxn id="19" idx="4"/>
                <a:endCxn id="20" idx="0"/>
              </p:cNvCxnSpPr>
              <p:nvPr/>
            </p:nvCxnSpPr>
            <p:spPr>
              <a:xfrm>
                <a:off x="5196908" y="3800764"/>
                <a:ext cx="0" cy="640523"/>
              </a:xfrm>
              <a:prstGeom prst="straightConnector1">
                <a:avLst/>
              </a:prstGeom>
              <a:ln w="1270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Connector: Curved 22">
                <a:extLst>
                  <a:ext uri="{FF2B5EF4-FFF2-40B4-BE49-F238E27FC236}">
                    <a16:creationId xmlns:a16="http://schemas.microsoft.com/office/drawing/2014/main" id="{05FC1AA9-0DB4-4ECA-B36C-6F01F4445E58}"/>
                  </a:ext>
                </a:extLst>
              </p:cNvPr>
              <p:cNvCxnSpPr>
                <a:cxnSpLocks/>
                <a:stCxn id="20" idx="2"/>
                <a:endCxn id="18" idx="2"/>
              </p:cNvCxnSpPr>
              <p:nvPr/>
            </p:nvCxnSpPr>
            <p:spPr>
              <a:xfrm rot="10800000">
                <a:off x="4837679" y="2037279"/>
                <a:ext cx="12700" cy="2775772"/>
              </a:xfrm>
              <a:prstGeom prst="curvedConnector3">
                <a:avLst>
                  <a:gd name="adj1" fmla="val 4371433"/>
                </a:avLst>
              </a:prstGeom>
              <a:ln w="1270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18DBDA14-0BF2-4D10-BEF2-1A4D87C4660C}"/>
                      </a:ext>
                    </a:extLst>
                  </p:cNvPr>
                  <p:cNvSpPr txBox="1"/>
                  <p:nvPr/>
                </p:nvSpPr>
                <p:spPr>
                  <a:xfrm>
                    <a:off x="5281676" y="2386736"/>
                    <a:ext cx="115692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≔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18DBDA14-0BF2-4D10-BEF2-1A4D87C466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81676" y="2386736"/>
                    <a:ext cx="1156920" cy="30777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61F6E57B-9297-48FE-AF72-60198158EC85}"/>
                      </a:ext>
                    </a:extLst>
                  </p:cNvPr>
                  <p:cNvSpPr txBox="1"/>
                  <p:nvPr/>
                </p:nvSpPr>
                <p:spPr>
                  <a:xfrm>
                    <a:off x="5530044" y="3807913"/>
                    <a:ext cx="87729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=0∨</m:t>
                          </m:r>
                        </m:oMath>
                      </m:oMathPara>
                    </a14:m>
                    <a:endParaRPr lang="en-US" sz="1400" b="0" i="1" dirty="0">
                      <a:latin typeface="Cambria Math" panose="02040503050406030204" pitchFamily="18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b="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61F6E57B-9297-48FE-AF72-60198158EC8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30044" y="3807913"/>
                    <a:ext cx="877291" cy="52322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0C506555-AC9B-423C-BB61-1E756804A6E1}"/>
                      </a:ext>
                    </a:extLst>
                  </p:cNvPr>
                  <p:cNvSpPr txBox="1"/>
                  <p:nvPr/>
                </p:nvSpPr>
                <p:spPr>
                  <a:xfrm>
                    <a:off x="3298881" y="3057236"/>
                    <a:ext cx="76944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≔0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0C506555-AC9B-423C-BB61-1E756804A6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98881" y="3057236"/>
                    <a:ext cx="769441" cy="30777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1206F9A-B736-4F68-90F4-ABFF72F063CC}"/>
                    </a:ext>
                  </a:extLst>
                </p:cNvPr>
                <p:cNvSpPr txBox="1"/>
                <p:nvPr/>
              </p:nvSpPr>
              <p:spPr>
                <a:xfrm>
                  <a:off x="9100873" y="1174136"/>
                  <a:ext cx="45743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1206F9A-B736-4F68-90F4-ABFF72F063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0873" y="1174136"/>
                  <a:ext cx="457433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0236B6B-C164-420B-91ED-AE137D5AD6B7}"/>
                  </a:ext>
                </a:extLst>
              </p:cNvPr>
              <p:cNvSpPr txBox="1"/>
              <p:nvPr/>
            </p:nvSpPr>
            <p:spPr>
              <a:xfrm>
                <a:off x="3668369" y="1608763"/>
                <a:ext cx="453685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model tickets at a bakery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Holder of lowest (non-zero) number is next customer to be served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Intuitively each process gives priority to other process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may grow unboundedly!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0236B6B-C164-420B-91ED-AE137D5AD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369" y="1608763"/>
                <a:ext cx="4536853" cy="2585323"/>
              </a:xfrm>
              <a:prstGeom prst="rect">
                <a:avLst/>
              </a:prstGeom>
              <a:blipFill>
                <a:blip r:embed="rId16"/>
                <a:stretch>
                  <a:fillRect l="-941" t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C04DAE12-D379-46F1-A60C-3F6020CC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EE5DF537-D992-45B6-9AC1-551E6B4C9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9822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C1C8D2-E480-4C88-9CA0-15285CA36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06512"/>
            <a:ext cx="10920419" cy="743528"/>
          </a:xfrm>
        </p:spPr>
        <p:txBody>
          <a:bodyPr/>
          <a:lstStyle/>
          <a:p>
            <a:r>
              <a:rPr lang="en-US" dirty="0" err="1"/>
              <a:t>Lamport’s</a:t>
            </a:r>
            <a:r>
              <a:rPr lang="en-US" dirty="0"/>
              <a:t> Bakery Algorithm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F11B412-AA03-4F61-A612-CA6A77C6629C}"/>
              </a:ext>
            </a:extLst>
          </p:cNvPr>
          <p:cNvGrpSpPr/>
          <p:nvPr/>
        </p:nvGrpSpPr>
        <p:grpSpPr>
          <a:xfrm>
            <a:off x="51331" y="1105897"/>
            <a:ext cx="3201302" cy="4182129"/>
            <a:chOff x="1804031" y="1174136"/>
            <a:chExt cx="3201302" cy="41821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3E479C5C-16B2-43A0-8A5E-1F0B9D515B24}"/>
                    </a:ext>
                  </a:extLst>
                </p:cNvPr>
                <p:cNvSpPr/>
                <p:nvPr/>
              </p:nvSpPr>
              <p:spPr>
                <a:xfrm>
                  <a:off x="3340748" y="1836965"/>
                  <a:ext cx="718457" cy="7435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3E479C5C-16B2-43A0-8A5E-1F0B9D515B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0748" y="1836965"/>
                  <a:ext cx="718457" cy="743528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F799D231-4652-4774-B86D-E3A072261151}"/>
                    </a:ext>
                  </a:extLst>
                </p:cNvPr>
                <p:cNvSpPr/>
                <p:nvPr/>
              </p:nvSpPr>
              <p:spPr>
                <a:xfrm>
                  <a:off x="3340748" y="3228686"/>
                  <a:ext cx="718457" cy="7435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F799D231-4652-4774-B86D-E3A0722611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0748" y="3228686"/>
                  <a:ext cx="718457" cy="743528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340D61ED-320E-4351-A1A0-7E336ECC47C2}"/>
                    </a:ext>
                  </a:extLst>
                </p:cNvPr>
                <p:cNvSpPr/>
                <p:nvPr/>
              </p:nvSpPr>
              <p:spPr>
                <a:xfrm>
                  <a:off x="3340748" y="4612737"/>
                  <a:ext cx="718457" cy="7435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340D61ED-320E-4351-A1A0-7E336ECC47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0748" y="4612737"/>
                  <a:ext cx="718457" cy="743528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7B75CD2-F064-4FF1-918B-72722DFA47E5}"/>
                </a:ext>
              </a:extLst>
            </p:cNvPr>
            <p:cNvCxnSpPr>
              <a:stCxn id="6" idx="4"/>
              <a:endCxn id="7" idx="0"/>
            </p:cNvCxnSpPr>
            <p:nvPr/>
          </p:nvCxnSpPr>
          <p:spPr>
            <a:xfrm>
              <a:off x="3699977" y="2580493"/>
              <a:ext cx="0" cy="648193"/>
            </a:xfrm>
            <a:prstGeom prst="straightConnector1">
              <a:avLst/>
            </a:prstGeom>
            <a:ln w="1270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B68A485-7F9B-4081-AE70-ED5D421D75B2}"/>
                </a:ext>
              </a:extLst>
            </p:cNvPr>
            <p:cNvCxnSpPr>
              <a:cxnSpLocks/>
              <a:stCxn id="7" idx="4"/>
              <a:endCxn id="8" idx="0"/>
            </p:cNvCxnSpPr>
            <p:nvPr/>
          </p:nvCxnSpPr>
          <p:spPr>
            <a:xfrm>
              <a:off x="3699977" y="3972214"/>
              <a:ext cx="0" cy="640523"/>
            </a:xfrm>
            <a:prstGeom prst="straightConnector1">
              <a:avLst/>
            </a:prstGeom>
            <a:ln w="1270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71A79FBA-53BB-48D9-95CD-3582ABF34693}"/>
                </a:ext>
              </a:extLst>
            </p:cNvPr>
            <p:cNvCxnSpPr>
              <a:cxnSpLocks/>
              <a:stCxn id="8" idx="2"/>
              <a:endCxn id="6" idx="2"/>
            </p:cNvCxnSpPr>
            <p:nvPr/>
          </p:nvCxnSpPr>
          <p:spPr>
            <a:xfrm rot="10800000">
              <a:off x="3340748" y="2208729"/>
              <a:ext cx="12700" cy="2775772"/>
            </a:xfrm>
            <a:prstGeom prst="curvedConnector3">
              <a:avLst>
                <a:gd name="adj1" fmla="val 4371433"/>
              </a:avLst>
            </a:prstGeom>
            <a:ln w="1270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671EEF3-BBBF-4BE7-BE30-CF23EFDFC9CB}"/>
                    </a:ext>
                  </a:extLst>
                </p:cNvPr>
                <p:cNvSpPr txBox="1"/>
                <p:nvPr/>
              </p:nvSpPr>
              <p:spPr>
                <a:xfrm>
                  <a:off x="3764034" y="2558186"/>
                  <a:ext cx="119699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671EEF3-BBBF-4BE7-BE30-CF23EFDFC9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4034" y="2558186"/>
                  <a:ext cx="1196994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B9F4FEF-A7B7-4243-A7E3-4A3D90B2A8F7}"/>
                    </a:ext>
                  </a:extLst>
                </p:cNvPr>
                <p:cNvSpPr txBox="1"/>
                <p:nvPr/>
              </p:nvSpPr>
              <p:spPr>
                <a:xfrm>
                  <a:off x="3934014" y="3979363"/>
                  <a:ext cx="107131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sz="14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B9F4FEF-A7B7-4243-A7E3-4A3D90B2A8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4014" y="3979363"/>
                  <a:ext cx="1071319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BFEB56B-33E1-491C-BA81-39977B7A1FB5}"/>
                    </a:ext>
                  </a:extLst>
                </p:cNvPr>
                <p:cNvSpPr txBox="1"/>
                <p:nvPr/>
              </p:nvSpPr>
              <p:spPr>
                <a:xfrm>
                  <a:off x="1804031" y="3228686"/>
                  <a:ext cx="76527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≔0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BFEB56B-33E1-491C-BA81-39977B7A1F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4031" y="3228686"/>
                  <a:ext cx="765274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6BF7A9E-9CDA-4E6C-AB61-86C3A6EA3FF9}"/>
                    </a:ext>
                  </a:extLst>
                </p:cNvPr>
                <p:cNvSpPr txBox="1"/>
                <p:nvPr/>
              </p:nvSpPr>
              <p:spPr>
                <a:xfrm>
                  <a:off x="3514312" y="1174136"/>
                  <a:ext cx="4627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6BF7A9E-9CDA-4E6C-AB61-86C3A6EA3F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4312" y="1174136"/>
                  <a:ext cx="46275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3466CCC-FFB1-490B-81FF-845B97340116}"/>
              </a:ext>
            </a:extLst>
          </p:cNvPr>
          <p:cNvGrpSpPr/>
          <p:nvPr/>
        </p:nvGrpSpPr>
        <p:grpSpPr>
          <a:xfrm>
            <a:off x="8318309" y="1307858"/>
            <a:ext cx="3139715" cy="4228209"/>
            <a:chOff x="7431564" y="1174136"/>
            <a:chExt cx="3139715" cy="422820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2F3B259-232C-4BB6-BCC5-05894A962E0A}"/>
                </a:ext>
              </a:extLst>
            </p:cNvPr>
            <p:cNvGrpSpPr/>
            <p:nvPr/>
          </p:nvGrpSpPr>
          <p:grpSpPr>
            <a:xfrm>
              <a:off x="7431564" y="1883045"/>
              <a:ext cx="3139715" cy="3519300"/>
              <a:chOff x="3298881" y="1665515"/>
              <a:chExt cx="3139715" cy="35193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B7854354-28FC-42BC-99E4-FB45FD75007F}"/>
                      </a:ext>
                    </a:extLst>
                  </p:cNvPr>
                  <p:cNvSpPr/>
                  <p:nvPr/>
                </p:nvSpPr>
                <p:spPr>
                  <a:xfrm>
                    <a:off x="4837679" y="1665515"/>
                    <a:ext cx="718457" cy="74352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B7854354-28FC-42BC-99E4-FB45FD75007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37679" y="1665515"/>
                    <a:ext cx="718457" cy="743528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9679A3E4-3C61-48AD-8C70-EE87AEF5B191}"/>
                      </a:ext>
                    </a:extLst>
                  </p:cNvPr>
                  <p:cNvSpPr/>
                  <p:nvPr/>
                </p:nvSpPr>
                <p:spPr>
                  <a:xfrm>
                    <a:off x="4837679" y="3057236"/>
                    <a:ext cx="718457" cy="74352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9679A3E4-3C61-48AD-8C70-EE87AEF5B19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37679" y="3057236"/>
                    <a:ext cx="718457" cy="743528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56019254-EDCF-44F0-AE7C-8E4F00050BC0}"/>
                      </a:ext>
                    </a:extLst>
                  </p:cNvPr>
                  <p:cNvSpPr/>
                  <p:nvPr/>
                </p:nvSpPr>
                <p:spPr>
                  <a:xfrm>
                    <a:off x="4837679" y="4441287"/>
                    <a:ext cx="718457" cy="74352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56019254-EDCF-44F0-AE7C-8E4F00050BC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37679" y="4441287"/>
                    <a:ext cx="718457" cy="743528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D7F35237-80E5-4C15-AAEF-C289DD7302F5}"/>
                  </a:ext>
                </a:extLst>
              </p:cNvPr>
              <p:cNvCxnSpPr>
                <a:stCxn id="18" idx="4"/>
                <a:endCxn id="19" idx="0"/>
              </p:cNvCxnSpPr>
              <p:nvPr/>
            </p:nvCxnSpPr>
            <p:spPr>
              <a:xfrm>
                <a:off x="5196908" y="2409043"/>
                <a:ext cx="0" cy="648193"/>
              </a:xfrm>
              <a:prstGeom prst="straightConnector1">
                <a:avLst/>
              </a:prstGeom>
              <a:ln w="1270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0680D969-D825-4A47-BAEA-8740CA8BB214}"/>
                  </a:ext>
                </a:extLst>
              </p:cNvPr>
              <p:cNvCxnSpPr>
                <a:cxnSpLocks/>
                <a:stCxn id="19" idx="4"/>
                <a:endCxn id="20" idx="0"/>
              </p:cNvCxnSpPr>
              <p:nvPr/>
            </p:nvCxnSpPr>
            <p:spPr>
              <a:xfrm>
                <a:off x="5196908" y="3800764"/>
                <a:ext cx="0" cy="640523"/>
              </a:xfrm>
              <a:prstGeom prst="straightConnector1">
                <a:avLst/>
              </a:prstGeom>
              <a:ln w="1270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Connector: Curved 22">
                <a:extLst>
                  <a:ext uri="{FF2B5EF4-FFF2-40B4-BE49-F238E27FC236}">
                    <a16:creationId xmlns:a16="http://schemas.microsoft.com/office/drawing/2014/main" id="{05FC1AA9-0DB4-4ECA-B36C-6F01F4445E58}"/>
                  </a:ext>
                </a:extLst>
              </p:cNvPr>
              <p:cNvCxnSpPr>
                <a:cxnSpLocks/>
                <a:stCxn id="20" idx="2"/>
                <a:endCxn id="18" idx="2"/>
              </p:cNvCxnSpPr>
              <p:nvPr/>
            </p:nvCxnSpPr>
            <p:spPr>
              <a:xfrm rot="10800000">
                <a:off x="4837679" y="2037279"/>
                <a:ext cx="12700" cy="2775772"/>
              </a:xfrm>
              <a:prstGeom prst="curvedConnector3">
                <a:avLst>
                  <a:gd name="adj1" fmla="val 4371433"/>
                </a:avLst>
              </a:prstGeom>
              <a:ln w="1270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18DBDA14-0BF2-4D10-BEF2-1A4D87C4660C}"/>
                      </a:ext>
                    </a:extLst>
                  </p:cNvPr>
                  <p:cNvSpPr txBox="1"/>
                  <p:nvPr/>
                </p:nvSpPr>
                <p:spPr>
                  <a:xfrm>
                    <a:off x="5281676" y="2386736"/>
                    <a:ext cx="115692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≔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18DBDA14-0BF2-4D10-BEF2-1A4D87C466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81676" y="2386736"/>
                    <a:ext cx="1156920" cy="30777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61F6E57B-9297-48FE-AF72-60198158EC85}"/>
                      </a:ext>
                    </a:extLst>
                  </p:cNvPr>
                  <p:cNvSpPr txBox="1"/>
                  <p:nvPr/>
                </p:nvSpPr>
                <p:spPr>
                  <a:xfrm>
                    <a:off x="5530044" y="3807913"/>
                    <a:ext cx="87729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=0∨</m:t>
                          </m:r>
                        </m:oMath>
                      </m:oMathPara>
                    </a14:m>
                    <a:endParaRPr lang="en-US" sz="1400" b="0" i="1" dirty="0">
                      <a:latin typeface="Cambria Math" panose="02040503050406030204" pitchFamily="18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b="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61F6E57B-9297-48FE-AF72-60198158EC8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30044" y="3807913"/>
                    <a:ext cx="877291" cy="52322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0C506555-AC9B-423C-BB61-1E756804A6E1}"/>
                      </a:ext>
                    </a:extLst>
                  </p:cNvPr>
                  <p:cNvSpPr txBox="1"/>
                  <p:nvPr/>
                </p:nvSpPr>
                <p:spPr>
                  <a:xfrm>
                    <a:off x="3298881" y="3057236"/>
                    <a:ext cx="76944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≔0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0C506555-AC9B-423C-BB61-1E756804A6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98881" y="3057236"/>
                    <a:ext cx="769441" cy="30777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1206F9A-B736-4F68-90F4-ABFF72F063CC}"/>
                    </a:ext>
                  </a:extLst>
                </p:cNvPr>
                <p:cNvSpPr txBox="1"/>
                <p:nvPr/>
              </p:nvSpPr>
              <p:spPr>
                <a:xfrm>
                  <a:off x="9100873" y="1174136"/>
                  <a:ext cx="45743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1206F9A-B736-4F68-90F4-ABFF72F063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0873" y="1174136"/>
                  <a:ext cx="457433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B66116E-B4C3-40F0-B3D4-965D222F4B3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05150" y="2066925"/>
            <a:ext cx="5981700" cy="272415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ADE659C-46E6-4B6F-B80B-93D1A23B08BD}"/>
              </a:ext>
            </a:extLst>
          </p:cNvPr>
          <p:cNvSpPr txBox="1"/>
          <p:nvPr/>
        </p:nvSpPr>
        <p:spPr>
          <a:xfrm>
            <a:off x="2585592" y="5991924"/>
            <a:ext cx="7402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Table copied from the Principles of Model Checking book by Baier and Katoen</a:t>
            </a:r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70918E14-4641-490C-B97B-17DE4735A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6806AC54-06B4-4109-8865-446EC2B63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486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12E7FB1-78A5-4384-B9DB-AABEB2F7D9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multiple initial states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initial state is nondeterministically picked</a:t>
                </a:r>
              </a:p>
              <a:p>
                <a:r>
                  <a:rPr lang="en-US" dirty="0"/>
                  <a:t>Initial state set can be empty: LTS does not have any behavior in this case</a:t>
                </a:r>
              </a:p>
              <a:p>
                <a:r>
                  <a:rPr lang="en-US" dirty="0"/>
                  <a:t>For each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labeling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defines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it means that the atomic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satisfied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An atomic proposition can be thought of as a Boolean feature of the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can reason about </a:t>
                </a:r>
                <a:r>
                  <a:rPr lang="en-US" i="1" dirty="0"/>
                  <a:t>propositional logic </a:t>
                </a:r>
                <a:r>
                  <a:rPr lang="en-US" dirty="0"/>
                  <a:t>formulas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(constructed over the set of atomic propositions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r>
                  <a:rPr lang="en-US" dirty="0"/>
                  <a:t>) to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𝑓𝑎𝑙𝑠𝑒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a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A state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the propositions labeling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satisfy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 iff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12E7FB1-78A5-4384-B9DB-AABEB2F7D9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589997C-CD6C-4873-B5DC-29BBBB357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Initial states &amp; Atomic propositions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B9246-552D-4853-A656-3A3CA408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59D20-CD65-48E6-AD6C-AC555338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8735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F79975-D82F-471B-82C7-4B9C3A42C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>
            <a:normAutofit/>
          </a:bodyPr>
          <a:lstStyle/>
          <a:p>
            <a:r>
              <a:rPr lang="en-US" dirty="0" err="1"/>
              <a:t>Bisimulation</a:t>
            </a:r>
            <a:r>
              <a:rPr lang="en-US" dirty="0"/>
              <a:t> Quotient of LTS for Bakery Algorithm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90F8CB-3357-413A-9EA3-2EBD10053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90" y="1082581"/>
            <a:ext cx="4972050" cy="4324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BC786F-A915-4E7F-B179-E22074D5E39F}"/>
              </a:ext>
            </a:extLst>
          </p:cNvPr>
          <p:cNvSpPr txBox="1"/>
          <p:nvPr/>
        </p:nvSpPr>
        <p:spPr>
          <a:xfrm>
            <a:off x="2585592" y="5991924"/>
            <a:ext cx="7631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Figures copied from the Principles of Model Checking book by Baier and Katoen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1B6F4C-40EE-4B31-B01B-7D56B8440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843" y="1082581"/>
            <a:ext cx="5199470" cy="44114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AD90F9-B403-4582-BD87-8E58B815C93E}"/>
              </a:ext>
            </a:extLst>
          </p:cNvPr>
          <p:cNvSpPr txBox="1"/>
          <p:nvPr/>
        </p:nvSpPr>
        <p:spPr>
          <a:xfrm>
            <a:off x="2305201" y="2074460"/>
            <a:ext cx="130362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Infinite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B45DE5-4059-4CC9-8384-568CE10A1707}"/>
              </a:ext>
            </a:extLst>
          </p:cNvPr>
          <p:cNvSpPr txBox="1"/>
          <p:nvPr/>
        </p:nvSpPr>
        <p:spPr>
          <a:xfrm>
            <a:off x="8428497" y="2900445"/>
            <a:ext cx="117218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Finite!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8F12ECE-AA92-4B71-A7BE-0F263ECDC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A78BCFF-ACA3-413E-8A87-1942CA27F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5389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BB1CC18-5C11-480C-8CCE-D4241D46E9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644555"/>
                <a:ext cx="11699087" cy="403948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High-level idea:</a:t>
                </a:r>
              </a:p>
              <a:p>
                <a:r>
                  <a:rPr lang="en-US" dirty="0"/>
                  <a:t>Finite state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partitioned into </a:t>
                </a:r>
                <a:r>
                  <a:rPr lang="en-US" i="1" dirty="0"/>
                  <a:t>blocks (pairwise disjoint sets of states)</a:t>
                </a:r>
              </a:p>
              <a:p>
                <a:r>
                  <a:rPr lang="en-US" dirty="0"/>
                  <a:t>Start from initial partition where all </a:t>
                </a:r>
                <a:r>
                  <a:rPr lang="en-US" dirty="0" err="1"/>
                  <a:t>equi</a:t>
                </a:r>
                <a:r>
                  <a:rPr lang="en-US" dirty="0"/>
                  <a:t>-labeled states form a partition</a:t>
                </a:r>
              </a:p>
              <a:p>
                <a:r>
                  <a:rPr lang="en-US" dirty="0"/>
                  <a:t>Successively refine partition till partitions only contain </a:t>
                </a:r>
                <a:r>
                  <a:rPr lang="en-US" dirty="0" err="1"/>
                  <a:t>bisimilar</a:t>
                </a:r>
                <a:r>
                  <a:rPr lang="en-US" dirty="0"/>
                  <a:t> states</a:t>
                </a:r>
              </a:p>
              <a:p>
                <a:r>
                  <a:rPr lang="en-US" dirty="0"/>
                  <a:t>(Very similar to algorithms for minimizing deterministic finite automata)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BB1CC18-5C11-480C-8CCE-D4241D46E9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644555"/>
                <a:ext cx="11699087" cy="4039485"/>
              </a:xfrm>
              <a:blipFill>
                <a:blip r:embed="rId2"/>
                <a:stretch>
                  <a:fillRect l="-938" t="-2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70C6FA9-F8E8-4751-BBD2-407D0CDEA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bisimulation</a:t>
            </a:r>
            <a:r>
              <a:rPr lang="en-US" dirty="0"/>
              <a:t> quotients for finite LTS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0385F-BBBB-4E72-ADF8-9CDB05BC2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20067-944F-4D99-B8BB-6602B9F6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644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BB1CC18-5C11-480C-8CCE-D4241D46E9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Partition for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such that: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US" dirty="0"/>
                  <a:t> [Partition elements are non-empty]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[Pairwise intersection is empty]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: block	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called a superblock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the union of some blocks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sub>
                    </m:sSub>
                  </m:oMath>
                </a14:m>
                <a:r>
                  <a:rPr lang="en-US" dirty="0"/>
                  <a:t> = the (unique) block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that 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called finer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called coarser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Strictly finer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is replaced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dirty="0"/>
                  <a:t> in above definition </a:t>
                </a:r>
              </a:p>
              <a:p>
                <a:pPr lvl="2"/>
                <a:r>
                  <a:rPr lang="en-US" dirty="0"/>
                  <a:t>Similarly: strictly coarser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BB1CC18-5C11-480C-8CCE-D4241D46E9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70C6FA9-F8E8-4751-BBD2-407D0CDEA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Notation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23EBB-0A30-49AC-93BB-E39356F5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930D8-F0EF-4907-92EE-F616CB6E1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7253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D5BFD76-1038-4AE6-8F64-E0C14DC039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any equivalence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is a partition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Partition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induces equivalence relation: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∣∃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In other words: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Partition refinement algorithm works with representation of equivalences by means of induced partitions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D5BFD76-1038-4AE6-8F64-E0C14DC039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0E7486B-5A8E-4516-B984-F0A9E7F44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Partitions induce equivalences &amp; vice versa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C917A-D84C-4C0E-9FD3-058D7CBD8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73931-F2EE-461A-A3CC-5E659EBB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63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473F41F-2EE9-43BD-A84F-2C9AB995417A}"/>
                  </a:ext>
                </a:extLst>
              </p14:cNvPr>
              <p14:cNvContentPartPr/>
              <p14:nvPr/>
            </p14:nvContentPartPr>
            <p14:xfrm>
              <a:off x="5824440" y="1500120"/>
              <a:ext cx="60516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473F41F-2EE9-43BD-A84F-2C9AB99541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5080" y="1490760"/>
                <a:ext cx="623880" cy="3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0159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75533DD-1866-47C3-B37C-2C35C9BBD5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: partition in iteration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Initial partition: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</m:sub>
                    </m:sSub>
                  </m:oMath>
                </a14:m>
                <a:r>
                  <a:rPr lang="en-US" dirty="0"/>
                  <a:t>: all states with the same label are in the same block</a:t>
                </a:r>
              </a:p>
              <a:p>
                <a:pPr marL="0" indent="0">
                  <a:buNone/>
                </a:pPr>
                <a:r>
                  <a:rPr lang="en-US" dirty="0"/>
                  <a:t>Do:</a:t>
                </a:r>
              </a:p>
              <a:p>
                <a:pPr marL="0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dirty="0"/>
                  <a:t>Refine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While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Procedure is guaranteed to terminate because: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sub>
                    </m:sSub>
                  </m:oMath>
                </a14:m>
                <a:r>
                  <a:rPr lang="en-US" dirty="0"/>
                  <a:t> is strictly finer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Finest partition is one where every state is in its own block, </a:t>
                </a:r>
              </a:p>
              <a:p>
                <a:pPr lvl="1"/>
                <a:r>
                  <a:rPr lang="en-US" dirty="0"/>
                  <a:t>Set of states is finite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75533DD-1866-47C3-B37C-2C35C9BBD5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2727" b="-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5AB5DEC-2BA1-4C89-850C-4694D646B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Partition refinement algorithm: Rough sketch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870DD-86F7-45C6-9CFE-DF97B0230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90536-C96F-4C59-936E-D7BC1371F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3557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B8E6D78-0DDD-4977-8F3B-34B712856E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Resulting partition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 err="1"/>
                  <a:t>bisimulation</a:t>
                </a:r>
                <a:r>
                  <a:rPr lang="en-US" dirty="0"/>
                  <a:t> quotient space</a:t>
                </a:r>
              </a:p>
              <a:p>
                <a:endParaRPr lang="en-US" dirty="0"/>
              </a:p>
              <a:p>
                <a:r>
                  <a:rPr lang="en-US" b="0" dirty="0"/>
                  <a:t>Intuitively what is happening in the algorithm: </a:t>
                </a:r>
              </a:p>
              <a:p>
                <a:pPr marL="411480" lvl="1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⊇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≡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≡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⊋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≡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Algorithm on previous slide terminates in at most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/>
                  <a:t> steps</a:t>
                </a:r>
              </a:p>
              <a:p>
                <a:pPr lvl="1"/>
                <a:r>
                  <a:rPr lang="en-US" dirty="0"/>
                  <a:t>Why?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B8E6D78-0DDD-4977-8F3B-34B712856E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24D8404-AC1C-4766-A1E6-176B1A100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Partition Refinement notes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2CF37-EAC8-43C7-B49F-AC284254A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44FE8-47F9-43FF-ABBB-DDF04077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6298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60BF1A4-5F44-413F-AAB0-AB217C725C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2"/>
                <a:ext cx="11699087" cy="1018080"/>
              </a:xfrm>
            </p:spPr>
            <p:txBody>
              <a:bodyPr/>
              <a:lstStyle/>
              <a:p>
                <a:r>
                  <a:rPr lang="en-US" dirty="0"/>
                  <a:t>You can use a decision-tree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60BF1A4-5F44-413F-AAB0-AB217C725C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2"/>
                <a:ext cx="11699087" cy="1018080"/>
              </a:xfrm>
              <a:blipFill>
                <a:blip r:embed="rId2"/>
                <a:stretch>
                  <a:fillRect l="-521" t="-9581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FE81765-2821-4368-A968-32D456C25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Computing initial partition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22FFDE5-9D8F-46B5-8550-33365D40C59F}"/>
              </a:ext>
            </a:extLst>
          </p:cNvPr>
          <p:cNvSpPr/>
          <p:nvPr/>
        </p:nvSpPr>
        <p:spPr>
          <a:xfrm>
            <a:off x="3739487" y="2338885"/>
            <a:ext cx="272955" cy="2524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127671-972D-470D-B30B-29B686D7E094}"/>
              </a:ext>
            </a:extLst>
          </p:cNvPr>
          <p:cNvSpPr/>
          <p:nvPr/>
        </p:nvSpPr>
        <p:spPr>
          <a:xfrm>
            <a:off x="2909247" y="3176517"/>
            <a:ext cx="272955" cy="2524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8D1883-1C80-45DE-B31A-212B66A19621}"/>
              </a:ext>
            </a:extLst>
          </p:cNvPr>
          <p:cNvSpPr/>
          <p:nvPr/>
        </p:nvSpPr>
        <p:spPr>
          <a:xfrm>
            <a:off x="4610215" y="3176516"/>
            <a:ext cx="272955" cy="2524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2827DB-0E70-462E-9BFB-0EEF09005D62}"/>
              </a:ext>
            </a:extLst>
          </p:cNvPr>
          <p:cNvSpPr/>
          <p:nvPr/>
        </p:nvSpPr>
        <p:spPr>
          <a:xfrm>
            <a:off x="2420202" y="4011305"/>
            <a:ext cx="272955" cy="2524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55AF207-6FD0-4208-9543-7F80CA99FD7E}"/>
              </a:ext>
            </a:extLst>
          </p:cNvPr>
          <p:cNvSpPr/>
          <p:nvPr/>
        </p:nvSpPr>
        <p:spPr>
          <a:xfrm>
            <a:off x="3273187" y="4011305"/>
            <a:ext cx="272955" cy="2524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C8BBD9-F4BC-44F1-B577-555E591E9473}"/>
              </a:ext>
            </a:extLst>
          </p:cNvPr>
          <p:cNvSpPr/>
          <p:nvPr/>
        </p:nvSpPr>
        <p:spPr>
          <a:xfrm>
            <a:off x="4137544" y="4011305"/>
            <a:ext cx="272955" cy="2524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BD1F0E8-3BCE-4DEE-B822-E6EC5467C3F3}"/>
              </a:ext>
            </a:extLst>
          </p:cNvPr>
          <p:cNvSpPr/>
          <p:nvPr/>
        </p:nvSpPr>
        <p:spPr>
          <a:xfrm>
            <a:off x="5110633" y="4011305"/>
            <a:ext cx="272955" cy="2524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5ED5C34-ECD1-4955-B178-D0F5CAB1A92D}"/>
              </a:ext>
            </a:extLst>
          </p:cNvPr>
          <p:cNvCxnSpPr>
            <a:stCxn id="5" idx="3"/>
            <a:endCxn id="6" idx="7"/>
          </p:cNvCxnSpPr>
          <p:nvPr/>
        </p:nvCxnSpPr>
        <p:spPr>
          <a:xfrm flipH="1">
            <a:off x="3142229" y="2554393"/>
            <a:ext cx="637231" cy="659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2F379FA-C49D-4FA8-9804-227481BD0594}"/>
              </a:ext>
            </a:extLst>
          </p:cNvPr>
          <p:cNvCxnSpPr>
            <a:cxnSpLocks/>
            <a:stCxn id="5" idx="5"/>
            <a:endCxn id="7" idx="0"/>
          </p:cNvCxnSpPr>
          <p:nvPr/>
        </p:nvCxnSpPr>
        <p:spPr>
          <a:xfrm>
            <a:off x="3972469" y="2554393"/>
            <a:ext cx="774224" cy="622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0AF26F8-1821-4722-B36C-AA7731889ED2}"/>
              </a:ext>
            </a:extLst>
          </p:cNvPr>
          <p:cNvCxnSpPr>
            <a:cxnSpLocks/>
            <a:stCxn id="6" idx="3"/>
            <a:endCxn id="8" idx="0"/>
          </p:cNvCxnSpPr>
          <p:nvPr/>
        </p:nvCxnSpPr>
        <p:spPr>
          <a:xfrm flipH="1">
            <a:off x="2556680" y="3392025"/>
            <a:ext cx="392540" cy="619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49D250B-1FA0-44E7-BFF0-F0EE662ACF4B}"/>
              </a:ext>
            </a:extLst>
          </p:cNvPr>
          <p:cNvCxnSpPr>
            <a:cxnSpLocks/>
            <a:stCxn id="6" idx="5"/>
            <a:endCxn id="9" idx="0"/>
          </p:cNvCxnSpPr>
          <p:nvPr/>
        </p:nvCxnSpPr>
        <p:spPr>
          <a:xfrm>
            <a:off x="3142229" y="3392025"/>
            <a:ext cx="267436" cy="619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5A903EE-4A36-4F44-9055-ADA99D76A27C}"/>
              </a:ext>
            </a:extLst>
          </p:cNvPr>
          <p:cNvCxnSpPr>
            <a:cxnSpLocks/>
            <a:stCxn id="7" idx="3"/>
            <a:endCxn id="10" idx="0"/>
          </p:cNvCxnSpPr>
          <p:nvPr/>
        </p:nvCxnSpPr>
        <p:spPr>
          <a:xfrm flipH="1">
            <a:off x="4274022" y="3392024"/>
            <a:ext cx="376166" cy="619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4BF5655-9AA3-43B0-88A3-20F88B6A3590}"/>
              </a:ext>
            </a:extLst>
          </p:cNvPr>
          <p:cNvCxnSpPr>
            <a:cxnSpLocks/>
            <a:stCxn id="7" idx="5"/>
            <a:endCxn id="11" idx="0"/>
          </p:cNvCxnSpPr>
          <p:nvPr/>
        </p:nvCxnSpPr>
        <p:spPr>
          <a:xfrm>
            <a:off x="4843197" y="3392024"/>
            <a:ext cx="403914" cy="619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F575350-8ACF-492D-8AE0-11DDCA077FF3}"/>
                  </a:ext>
                </a:extLst>
              </p:cNvPr>
              <p:cNvSpPr txBox="1"/>
              <p:nvPr/>
            </p:nvSpPr>
            <p:spPr>
              <a:xfrm>
                <a:off x="2235663" y="2530808"/>
                <a:ext cx="13461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F575350-8ACF-492D-8AE0-11DDCA077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663" y="2530808"/>
                <a:ext cx="134613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617C46B-3F09-425F-AF68-30607199680C}"/>
                  </a:ext>
                </a:extLst>
              </p:cNvPr>
              <p:cNvSpPr txBox="1"/>
              <p:nvPr/>
            </p:nvSpPr>
            <p:spPr>
              <a:xfrm>
                <a:off x="4285922" y="2454765"/>
                <a:ext cx="11722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617C46B-3F09-425F-AF68-306071996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22" y="2454765"/>
                <a:ext cx="117224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831C662-48A1-4C69-95BE-D0E241C66802}"/>
                  </a:ext>
                </a:extLst>
              </p:cNvPr>
              <p:cNvSpPr txBox="1"/>
              <p:nvPr/>
            </p:nvSpPr>
            <p:spPr>
              <a:xfrm>
                <a:off x="1480133" y="3431129"/>
                <a:ext cx="13506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831C662-48A1-4C69-95BE-D0E241C66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133" y="3431129"/>
                <a:ext cx="135069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90FB845-8B3E-4D17-A186-9D2BE6A00055}"/>
                  </a:ext>
                </a:extLst>
              </p:cNvPr>
              <p:cNvSpPr txBox="1"/>
              <p:nvPr/>
            </p:nvSpPr>
            <p:spPr>
              <a:xfrm>
                <a:off x="3685582" y="3528935"/>
                <a:ext cx="13506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90FB845-8B3E-4D17-A186-9D2BE6A00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582" y="3528935"/>
                <a:ext cx="135069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38FBC2-7A9F-49C5-A3AB-92307C131D96}"/>
                  </a:ext>
                </a:extLst>
              </p:cNvPr>
              <p:cNvSpPr txBox="1"/>
              <p:nvPr/>
            </p:nvSpPr>
            <p:spPr>
              <a:xfrm>
                <a:off x="4852769" y="3472017"/>
                <a:ext cx="11775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38FBC2-7A9F-49C5-A3AB-92307C131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769" y="3472017"/>
                <a:ext cx="117756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2DF494E-90B9-488D-AAD1-8C55910A5265}"/>
                  </a:ext>
                </a:extLst>
              </p:cNvPr>
              <p:cNvSpPr txBox="1"/>
              <p:nvPr/>
            </p:nvSpPr>
            <p:spPr>
              <a:xfrm>
                <a:off x="2664278" y="3535486"/>
                <a:ext cx="11775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2DF494E-90B9-488D-AAD1-8C55910A5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278" y="3535486"/>
                <a:ext cx="117756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FCBF4202-CDAC-4773-ADBA-2052EE91983A}"/>
              </a:ext>
            </a:extLst>
          </p:cNvPr>
          <p:cNvSpPr/>
          <p:nvPr/>
        </p:nvSpPr>
        <p:spPr>
          <a:xfrm>
            <a:off x="3705365" y="4958994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811FCC2-C190-43CC-9A59-D994A0BE1F76}"/>
              </a:ext>
            </a:extLst>
          </p:cNvPr>
          <p:cNvSpPr/>
          <p:nvPr/>
        </p:nvSpPr>
        <p:spPr>
          <a:xfrm>
            <a:off x="3705365" y="4416052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3AE13C0-75E5-48A5-BA5C-63FFD1F7961D}"/>
              </a:ext>
            </a:extLst>
          </p:cNvPr>
          <p:cNvSpPr/>
          <p:nvPr/>
        </p:nvSpPr>
        <p:spPr>
          <a:xfrm>
            <a:off x="3705365" y="5493774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6162CAD-AB33-4D3C-87D0-786A90D27234}"/>
              </a:ext>
            </a:extLst>
          </p:cNvPr>
          <p:cNvSpPr/>
          <p:nvPr/>
        </p:nvSpPr>
        <p:spPr>
          <a:xfrm>
            <a:off x="2293474" y="5794612"/>
            <a:ext cx="272955" cy="25248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D8A3915-8E2A-41FD-A44B-F0EC30080ECE}"/>
              </a:ext>
            </a:extLst>
          </p:cNvPr>
          <p:cNvSpPr/>
          <p:nvPr/>
        </p:nvSpPr>
        <p:spPr>
          <a:xfrm>
            <a:off x="3523850" y="5800299"/>
            <a:ext cx="272955" cy="25248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998BE0D-DF76-4E3F-B8E9-1A35234B8A21}"/>
              </a:ext>
            </a:extLst>
          </p:cNvPr>
          <p:cNvSpPr/>
          <p:nvPr/>
        </p:nvSpPr>
        <p:spPr>
          <a:xfrm>
            <a:off x="4653153" y="5794613"/>
            <a:ext cx="272955" cy="22086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D5C1716-B514-4728-B75D-30D2FDDE1FFF}"/>
                  </a:ext>
                </a:extLst>
              </p:cNvPr>
              <p:cNvSpPr txBox="1"/>
              <p:nvPr/>
            </p:nvSpPr>
            <p:spPr>
              <a:xfrm>
                <a:off x="6464286" y="2274484"/>
                <a:ext cx="5235451" cy="2586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Leaf nodes annotated with the set of states that satisfy all conditions from root of the tree to the leaf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Each path from root to leaf is some subset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𝐴𝑃</m:t>
                        </m:r>
                      </m:sup>
                    </m:sSup>
                  </m:oMath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Subset corresponding to path from root to leaf is the label for the set of states corresponding to the leaf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Time complexity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𝐴𝑃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D5C1716-B514-4728-B75D-30D2FDDE1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286" y="2274484"/>
                <a:ext cx="5235451" cy="2586029"/>
              </a:xfrm>
              <a:prstGeom prst="rect">
                <a:avLst/>
              </a:prstGeom>
              <a:blipFill>
                <a:blip r:embed="rId9"/>
                <a:stretch>
                  <a:fillRect l="-698" t="-1415" r="-1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ooter Placeholder 42">
            <a:extLst>
              <a:ext uri="{FF2B5EF4-FFF2-40B4-BE49-F238E27FC236}">
                <a16:creationId xmlns:a16="http://schemas.microsoft.com/office/drawing/2014/main" id="{CDFBAD48-CD1E-4F1E-BB16-D9F711DE2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8ECE73DF-2E35-40CC-AD7F-CB903D6B2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66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1DE8108-048B-4D39-A9FD-FEFEFC4A8DF5}"/>
                  </a:ext>
                </a:extLst>
              </p14:cNvPr>
              <p14:cNvContentPartPr/>
              <p14:nvPr/>
            </p14:nvContentPartPr>
            <p14:xfrm>
              <a:off x="2500200" y="2048040"/>
              <a:ext cx="3029400" cy="39196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1DE8108-048B-4D39-A9FD-FEFEFC4A8DF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90840" y="2038680"/>
                <a:ext cx="3048120" cy="393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25091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7673F0-3D79-4DD8-A58C-4217B8423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Running example: computing initial partition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BC0149-263C-4D77-962D-E94C4A344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46" y="1368097"/>
            <a:ext cx="5567362" cy="37693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05A068-6413-4399-97F8-E038E6DD2537}"/>
              </a:ext>
            </a:extLst>
          </p:cNvPr>
          <p:cNvSpPr txBox="1"/>
          <p:nvPr/>
        </p:nvSpPr>
        <p:spPr>
          <a:xfrm>
            <a:off x="2585592" y="5991924"/>
            <a:ext cx="7631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Figures copied from the Principles of Model Checking book by Baier and Katoen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86F87C-78CF-4380-A6D7-B955447B5747}"/>
                  </a:ext>
                </a:extLst>
              </p:cNvPr>
              <p:cNvSpPr txBox="1"/>
              <p:nvPr/>
            </p:nvSpPr>
            <p:spPr>
              <a:xfrm>
                <a:off x="4279335" y="5171121"/>
                <a:ext cx="7266798" cy="576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𝐴𝑃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86F87C-78CF-4380-A6D7-B955447B5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335" y="5171121"/>
                <a:ext cx="7266798" cy="576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55B811A7-3AD1-482E-B163-F17476BB4833}"/>
              </a:ext>
            </a:extLst>
          </p:cNvPr>
          <p:cNvSpPr/>
          <p:nvPr/>
        </p:nvSpPr>
        <p:spPr>
          <a:xfrm>
            <a:off x="8072651" y="1356605"/>
            <a:ext cx="274320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FD8E002-F003-449F-BFC1-7A42D05B2FC2}"/>
              </a:ext>
            </a:extLst>
          </p:cNvPr>
          <p:cNvSpPr/>
          <p:nvPr/>
        </p:nvSpPr>
        <p:spPr>
          <a:xfrm>
            <a:off x="6543880" y="2270725"/>
            <a:ext cx="274320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D4626F-BB32-4069-AD62-21498EB0F778}"/>
              </a:ext>
            </a:extLst>
          </p:cNvPr>
          <p:cNvSpPr/>
          <p:nvPr/>
        </p:nvSpPr>
        <p:spPr>
          <a:xfrm>
            <a:off x="8789504" y="2183244"/>
            <a:ext cx="274320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61F4A28-829C-41CD-9E42-A3DF04F4A235}"/>
              </a:ext>
            </a:extLst>
          </p:cNvPr>
          <p:cNvSpPr/>
          <p:nvPr/>
        </p:nvSpPr>
        <p:spPr>
          <a:xfrm>
            <a:off x="6543880" y="3341767"/>
            <a:ext cx="274320" cy="2743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C49D0C-8DCE-4385-8FF1-6DACD4848D8C}"/>
              </a:ext>
            </a:extLst>
          </p:cNvPr>
          <p:cNvSpPr/>
          <p:nvPr/>
        </p:nvSpPr>
        <p:spPr>
          <a:xfrm>
            <a:off x="7564732" y="3341767"/>
            <a:ext cx="274320" cy="2743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88884DB-E00F-419B-B12D-3F87618174AF}"/>
              </a:ext>
            </a:extLst>
          </p:cNvPr>
          <p:cNvCxnSpPr>
            <a:stCxn id="9" idx="3"/>
            <a:endCxn id="10" idx="7"/>
          </p:cNvCxnSpPr>
          <p:nvPr/>
        </p:nvCxnSpPr>
        <p:spPr>
          <a:xfrm flipH="1">
            <a:off x="6778027" y="1590752"/>
            <a:ext cx="1334797" cy="720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9D968B-FC11-4428-9912-06050559C84F}"/>
                  </a:ext>
                </a:extLst>
              </p:cNvPr>
              <p:cNvSpPr txBox="1"/>
              <p:nvPr/>
            </p:nvSpPr>
            <p:spPr>
              <a:xfrm>
                <a:off x="6584053" y="1561407"/>
                <a:ext cx="10238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9D968B-FC11-4428-9912-06050559C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053" y="1561407"/>
                <a:ext cx="102389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D118D55-8AA1-417C-B912-DE956FAF11FE}"/>
              </a:ext>
            </a:extLst>
          </p:cNvPr>
          <p:cNvCxnSpPr>
            <a:cxnSpLocks/>
            <a:stCxn id="9" idx="5"/>
            <a:endCxn id="11" idx="1"/>
          </p:cNvCxnSpPr>
          <p:nvPr/>
        </p:nvCxnSpPr>
        <p:spPr>
          <a:xfrm>
            <a:off x="8306798" y="1590752"/>
            <a:ext cx="522879" cy="632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040AF14-88BD-40E0-A4A2-FC1CE3FEBD39}"/>
                  </a:ext>
                </a:extLst>
              </p:cNvPr>
              <p:cNvSpPr txBox="1"/>
              <p:nvPr/>
            </p:nvSpPr>
            <p:spPr>
              <a:xfrm>
                <a:off x="5719548" y="2700365"/>
                <a:ext cx="10238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040AF14-88BD-40E0-A4A2-FC1CE3FEB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548" y="2700365"/>
                <a:ext cx="102389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C17586D-477F-46E2-A63D-09004B90472D}"/>
              </a:ext>
            </a:extLst>
          </p:cNvPr>
          <p:cNvCxnSpPr>
            <a:cxnSpLocks/>
            <a:stCxn id="10" idx="4"/>
          </p:cNvCxnSpPr>
          <p:nvPr/>
        </p:nvCxnSpPr>
        <p:spPr>
          <a:xfrm>
            <a:off x="6681040" y="2545045"/>
            <a:ext cx="0" cy="801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4CB983A-2EE8-4A1E-AD78-A45FC7D8B782}"/>
              </a:ext>
            </a:extLst>
          </p:cNvPr>
          <p:cNvCxnSpPr>
            <a:cxnSpLocks/>
            <a:stCxn id="10" idx="5"/>
            <a:endCxn id="13" idx="1"/>
          </p:cNvCxnSpPr>
          <p:nvPr/>
        </p:nvCxnSpPr>
        <p:spPr>
          <a:xfrm>
            <a:off x="6778027" y="2504872"/>
            <a:ext cx="826878" cy="877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5411EBA-0A22-40CC-901C-49B247C051F4}"/>
                  </a:ext>
                </a:extLst>
              </p:cNvPr>
              <p:cNvSpPr txBox="1"/>
              <p:nvPr/>
            </p:nvSpPr>
            <p:spPr>
              <a:xfrm>
                <a:off x="8577528" y="1613710"/>
                <a:ext cx="10238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5411EBA-0A22-40CC-901C-49B247C05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528" y="1613710"/>
                <a:ext cx="102389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5FBE63F-A8A4-43E7-8BD0-F65C1DDC841B}"/>
                  </a:ext>
                </a:extLst>
              </p:cNvPr>
              <p:cNvSpPr txBox="1"/>
              <p:nvPr/>
            </p:nvSpPr>
            <p:spPr>
              <a:xfrm>
                <a:off x="7096000" y="2681733"/>
                <a:ext cx="10238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5FBE63F-A8A4-43E7-8BD0-F65C1DDC8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000" y="2681733"/>
                <a:ext cx="102389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8D1012DC-C170-4EB3-993E-7C6A2519DB9B}"/>
              </a:ext>
            </a:extLst>
          </p:cNvPr>
          <p:cNvSpPr/>
          <p:nvPr/>
        </p:nvSpPr>
        <p:spPr>
          <a:xfrm>
            <a:off x="8796161" y="3351823"/>
            <a:ext cx="274320" cy="2743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EB69251-6BEC-47D2-9A0F-0C6055951EA2}"/>
              </a:ext>
            </a:extLst>
          </p:cNvPr>
          <p:cNvSpPr/>
          <p:nvPr/>
        </p:nvSpPr>
        <p:spPr>
          <a:xfrm>
            <a:off x="9943105" y="3304543"/>
            <a:ext cx="274320" cy="2743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FA690B7-14D0-47E4-B91D-A0BC3812580F}"/>
              </a:ext>
            </a:extLst>
          </p:cNvPr>
          <p:cNvCxnSpPr>
            <a:cxnSpLocks/>
            <a:stCxn id="11" idx="4"/>
            <a:endCxn id="33" idx="0"/>
          </p:cNvCxnSpPr>
          <p:nvPr/>
        </p:nvCxnSpPr>
        <p:spPr>
          <a:xfrm>
            <a:off x="8926664" y="2457564"/>
            <a:ext cx="6657" cy="894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7E8F220-237F-40BB-AF1B-7D3365B87936}"/>
              </a:ext>
            </a:extLst>
          </p:cNvPr>
          <p:cNvCxnSpPr>
            <a:cxnSpLocks/>
            <a:stCxn id="11" idx="4"/>
            <a:endCxn id="34" idx="1"/>
          </p:cNvCxnSpPr>
          <p:nvPr/>
        </p:nvCxnSpPr>
        <p:spPr>
          <a:xfrm>
            <a:off x="8926664" y="2457564"/>
            <a:ext cx="1056614" cy="887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7199879-3138-4DBE-976F-31647D1EF6F1}"/>
                  </a:ext>
                </a:extLst>
              </p:cNvPr>
              <p:cNvSpPr txBox="1"/>
              <p:nvPr/>
            </p:nvSpPr>
            <p:spPr>
              <a:xfrm>
                <a:off x="9390047" y="2613385"/>
                <a:ext cx="10238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7199879-3138-4DBE-976F-31647D1EF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0047" y="2613385"/>
                <a:ext cx="102389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4EBFCC6-7D40-46D5-9A85-58F5D5CFD490}"/>
                  </a:ext>
                </a:extLst>
              </p:cNvPr>
              <p:cNvSpPr txBox="1"/>
              <p:nvPr/>
            </p:nvSpPr>
            <p:spPr>
              <a:xfrm>
                <a:off x="8339959" y="2746410"/>
                <a:ext cx="10238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4EBFCC6-7D40-46D5-9A85-58F5D5CFD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959" y="2746410"/>
                <a:ext cx="102389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54A1D5A-C309-4C18-96E9-B1FD654FDBB2}"/>
                  </a:ext>
                </a:extLst>
              </p:cNvPr>
              <p:cNvSpPr txBox="1"/>
              <p:nvPr/>
            </p:nvSpPr>
            <p:spPr>
              <a:xfrm>
                <a:off x="7095376" y="3611599"/>
                <a:ext cx="121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54A1D5A-C309-4C18-96E9-B1FD654FD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376" y="3611599"/>
                <a:ext cx="121142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A65E08C-BD82-4365-B11E-D1D51BE19270}"/>
                  </a:ext>
                </a:extLst>
              </p:cNvPr>
              <p:cNvSpPr txBox="1"/>
              <p:nvPr/>
            </p:nvSpPr>
            <p:spPr>
              <a:xfrm>
                <a:off x="6045122" y="3638490"/>
                <a:ext cx="9783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A65E08C-BD82-4365-B11E-D1D51BE19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122" y="3638490"/>
                <a:ext cx="97834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0B906FC-9422-4D9A-8429-CEA786E70E97}"/>
                  </a:ext>
                </a:extLst>
              </p:cNvPr>
              <p:cNvSpPr txBox="1"/>
              <p:nvPr/>
            </p:nvSpPr>
            <p:spPr>
              <a:xfrm>
                <a:off x="8607623" y="3619036"/>
                <a:ext cx="9578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0B906FC-9422-4D9A-8429-CEA786E70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623" y="3619036"/>
                <a:ext cx="95782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2D067C-C134-47AD-B92E-574F19AE21BE}"/>
                  </a:ext>
                </a:extLst>
              </p:cNvPr>
              <p:cNvSpPr txBox="1"/>
              <p:nvPr/>
            </p:nvSpPr>
            <p:spPr>
              <a:xfrm>
                <a:off x="9682030" y="3592967"/>
                <a:ext cx="11700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2D067C-C134-47AD-B92E-574F19AE2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2030" y="3592967"/>
                <a:ext cx="117006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Footer Placeholder 47">
            <a:extLst>
              <a:ext uri="{FF2B5EF4-FFF2-40B4-BE49-F238E27FC236}">
                <a16:creationId xmlns:a16="http://schemas.microsoft.com/office/drawing/2014/main" id="{ADA42A7A-911B-4A40-BB6B-AC02982D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9" name="Slide Number Placeholder 48">
            <a:extLst>
              <a:ext uri="{FF2B5EF4-FFF2-40B4-BE49-F238E27FC236}">
                <a16:creationId xmlns:a16="http://schemas.microsoft.com/office/drawing/2014/main" id="{3E66E8FE-D904-4B58-B186-500112364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67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8219380-1C2E-40A3-8804-5DAE03C5DE09}"/>
                  </a:ext>
                </a:extLst>
              </p14:cNvPr>
              <p14:cNvContentPartPr/>
              <p14:nvPr/>
            </p14:nvContentPartPr>
            <p14:xfrm>
              <a:off x="1233360" y="4048200"/>
              <a:ext cx="5815440" cy="376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8219380-1C2E-40A3-8804-5DAE03C5DE0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24000" y="4038840"/>
                <a:ext cx="5834160" cy="39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0302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8FFDBDF-C27C-4737-9F89-B4FB75E80C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𝑃𝑟𝑒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𝑃𝑜𝑠𝑡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: states that have at least one successor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Fun fact about </a:t>
                </a:r>
                <a:r>
                  <a:rPr lang="en-US" dirty="0" err="1"/>
                  <a:t>bisimulation</a:t>
                </a:r>
                <a:r>
                  <a:rPr lang="en-US" dirty="0"/>
                  <a:t> quotient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Coarsest partition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for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that satisfies two conditions:</a:t>
                </a:r>
              </a:p>
              <a:p>
                <a:pPr marL="86868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is finer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</m:sub>
                    </m:sSub>
                  </m:oMath>
                </a14:m>
                <a:endParaRPr lang="en-US" dirty="0"/>
              </a:p>
              <a:p>
                <a:pPr marL="868680" lvl="1" indent="-457200">
                  <a:buFont typeface="+mj-lt"/>
                  <a:buAutoNum type="arabicPeriod"/>
                </a:pP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: </a:t>
                </a:r>
              </a:p>
              <a:p>
                <a:pPr marL="1325880" lvl="2" indent="-457200">
                  <a:buFont typeface="+mj-lt"/>
                  <a:buAutoNum type="arabicPeriod"/>
                </a:pPr>
                <a:r>
                  <a:rPr lang="en-US" dirty="0"/>
                  <a:t>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has no successor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𝑃𝑟𝑒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OR</a:t>
                </a:r>
              </a:p>
              <a:p>
                <a:pPr marL="1325880" lvl="2" indent="-457200">
                  <a:buFont typeface="+mj-lt"/>
                  <a:buAutoNum type="arabicPeriod"/>
                </a:pPr>
                <a:r>
                  <a:rPr lang="en-US" b="0" dirty="0"/>
                  <a:t>All successors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/>
                  <a:t> are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𝑃𝑟𝑒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41148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8FFDBDF-C27C-4737-9F89-B4FB75E80C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06C3B69-8038-4356-97EE-79ED2E6D6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Refining partitions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DFC9D-5327-4F5A-901C-3FC109F7A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0D525-D37E-429C-AE8B-C58A5B763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0122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8FFDBDF-C27C-4737-9F89-B4FB75E80C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11699087" cy="357703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𝑃𝑟𝑒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𝑃𝑜𝑠𝑡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: states that have at least one successor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be a partition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a superblock (union of some blocks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Refine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𝑃𝑟𝑒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𝑃𝑟𝑒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∖∅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r>
                  <a:rPr lang="en-US" b="0" dirty="0"/>
                  <a:t>If some states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have a one-step successor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but other states do not,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refined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8FFDBDF-C27C-4737-9F89-B4FB75E80C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11699087" cy="3577035"/>
              </a:xfrm>
              <a:blipFill>
                <a:blip r:embed="rId2"/>
                <a:stretch>
                  <a:fillRect l="-521" t="-2726" r="-1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06C3B69-8038-4356-97EE-79ED2E6D6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Refining partitions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E5DD68E-4A4D-44BF-B533-AE80ED2E6442}"/>
              </a:ext>
            </a:extLst>
          </p:cNvPr>
          <p:cNvSpPr/>
          <p:nvPr/>
        </p:nvSpPr>
        <p:spPr>
          <a:xfrm>
            <a:off x="2729552" y="3514298"/>
            <a:ext cx="1596788" cy="17673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3A3EF39-D9CE-4FCA-BC9A-0608BCD624EC}"/>
              </a:ext>
            </a:extLst>
          </p:cNvPr>
          <p:cNvSpPr/>
          <p:nvPr/>
        </p:nvSpPr>
        <p:spPr>
          <a:xfrm>
            <a:off x="5984091" y="3514298"/>
            <a:ext cx="1596788" cy="17673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651728-E793-42FD-BD0C-F838B1415C4C}"/>
              </a:ext>
            </a:extLst>
          </p:cNvPr>
          <p:cNvCxnSpPr>
            <a:stCxn id="5" idx="2"/>
            <a:endCxn id="5" idx="6"/>
          </p:cNvCxnSpPr>
          <p:nvPr/>
        </p:nvCxnSpPr>
        <p:spPr>
          <a:xfrm>
            <a:off x="2729552" y="4397991"/>
            <a:ext cx="15967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7CEA8B-494E-4F5C-B344-59DE0B922731}"/>
              </a:ext>
            </a:extLst>
          </p:cNvPr>
          <p:cNvCxnSpPr>
            <a:cxnSpLocks/>
          </p:cNvCxnSpPr>
          <p:nvPr/>
        </p:nvCxnSpPr>
        <p:spPr>
          <a:xfrm>
            <a:off x="3633490" y="4053385"/>
            <a:ext cx="2937907" cy="545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64243B-E73F-4449-86CA-7F09BC1506B0}"/>
              </a:ext>
            </a:extLst>
          </p:cNvPr>
          <p:cNvCxnSpPr>
            <a:cxnSpLocks/>
          </p:cNvCxnSpPr>
          <p:nvPr/>
        </p:nvCxnSpPr>
        <p:spPr>
          <a:xfrm>
            <a:off x="3633489" y="3817296"/>
            <a:ext cx="2937907" cy="545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213AA44-A846-411B-AB63-7A530CFF6929}"/>
              </a:ext>
            </a:extLst>
          </p:cNvPr>
          <p:cNvCxnSpPr>
            <a:cxnSpLocks/>
          </p:cNvCxnSpPr>
          <p:nvPr/>
        </p:nvCxnSpPr>
        <p:spPr>
          <a:xfrm>
            <a:off x="3848669" y="4697911"/>
            <a:ext cx="1528549" cy="7993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92BE57-6EE5-4285-84C2-71141F461743}"/>
              </a:ext>
            </a:extLst>
          </p:cNvPr>
          <p:cNvCxnSpPr>
            <a:cxnSpLocks/>
          </p:cNvCxnSpPr>
          <p:nvPr/>
        </p:nvCxnSpPr>
        <p:spPr>
          <a:xfrm>
            <a:off x="3848669" y="4697911"/>
            <a:ext cx="1173707" cy="11719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8EDA93-9CEA-4A28-A03B-B82A92E445E1}"/>
              </a:ext>
            </a:extLst>
          </p:cNvPr>
          <p:cNvGrpSpPr/>
          <p:nvPr/>
        </p:nvGrpSpPr>
        <p:grpSpPr>
          <a:xfrm rot="2065530">
            <a:off x="2948392" y="5184634"/>
            <a:ext cx="1528549" cy="1171948"/>
            <a:chOff x="3032989" y="4962843"/>
            <a:chExt cx="1528549" cy="1171948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6AF5A08-8694-4DD9-87D8-C24DD690B631}"/>
                </a:ext>
              </a:extLst>
            </p:cNvPr>
            <p:cNvCxnSpPr>
              <a:cxnSpLocks/>
            </p:cNvCxnSpPr>
            <p:nvPr/>
          </p:nvCxnSpPr>
          <p:spPr>
            <a:xfrm>
              <a:off x="3032989" y="4962843"/>
              <a:ext cx="1528549" cy="7993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A2728A8-AE39-4BA1-9491-729DB8AAEA94}"/>
                </a:ext>
              </a:extLst>
            </p:cNvPr>
            <p:cNvCxnSpPr>
              <a:cxnSpLocks/>
            </p:cNvCxnSpPr>
            <p:nvPr/>
          </p:nvCxnSpPr>
          <p:spPr>
            <a:xfrm>
              <a:off x="3032989" y="4962843"/>
              <a:ext cx="1173707" cy="11719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7DC941F-C64C-432F-9FC4-64F91D078212}"/>
              </a:ext>
            </a:extLst>
          </p:cNvPr>
          <p:cNvCxnSpPr>
            <a:cxnSpLocks/>
          </p:cNvCxnSpPr>
          <p:nvPr/>
        </p:nvCxnSpPr>
        <p:spPr>
          <a:xfrm>
            <a:off x="4046107" y="4545029"/>
            <a:ext cx="2937907" cy="54591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&quot;Not Allowed&quot; Symbol 23">
            <a:extLst>
              <a:ext uri="{FF2B5EF4-FFF2-40B4-BE49-F238E27FC236}">
                <a16:creationId xmlns:a16="http://schemas.microsoft.com/office/drawing/2014/main" id="{7B98F586-1305-44F4-AD44-521D2A6EA1FC}"/>
              </a:ext>
            </a:extLst>
          </p:cNvPr>
          <p:cNvSpPr/>
          <p:nvPr/>
        </p:nvSpPr>
        <p:spPr>
          <a:xfrm>
            <a:off x="5074972" y="4305593"/>
            <a:ext cx="622794" cy="578322"/>
          </a:xfrm>
          <a:prstGeom prst="noSmoking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D72F7FA-ED16-4EDC-BE3C-7C0D07EA956C}"/>
                  </a:ext>
                </a:extLst>
              </p:cNvPr>
              <p:cNvSpPr txBox="1"/>
              <p:nvPr/>
            </p:nvSpPr>
            <p:spPr>
              <a:xfrm>
                <a:off x="6420081" y="3078599"/>
                <a:ext cx="14952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Superblock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D72F7FA-ED16-4EDC-BE3C-7C0D07EA9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081" y="3078599"/>
                <a:ext cx="1495281" cy="369332"/>
              </a:xfrm>
              <a:prstGeom prst="rect">
                <a:avLst/>
              </a:prstGeom>
              <a:blipFill>
                <a:blip r:embed="rId3"/>
                <a:stretch>
                  <a:fillRect l="-3265" t="-11475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AB54268-18D9-4E92-9267-2FBCB5BA44CA}"/>
                  </a:ext>
                </a:extLst>
              </p:cNvPr>
              <p:cNvSpPr txBox="1"/>
              <p:nvPr/>
            </p:nvSpPr>
            <p:spPr>
              <a:xfrm>
                <a:off x="3298466" y="3066580"/>
                <a:ext cx="9426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Block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AB54268-18D9-4E92-9267-2FBCB5BA4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466" y="3066580"/>
                <a:ext cx="942694" cy="369332"/>
              </a:xfrm>
              <a:prstGeom prst="rect">
                <a:avLst/>
              </a:prstGeom>
              <a:blipFill>
                <a:blip r:embed="rId4"/>
                <a:stretch>
                  <a:fillRect l="-5161" t="-11475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A3F4910E-5AFB-4914-A5D6-0A000F88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C9B86FF4-32AB-408C-8A22-DF53BB38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11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3157AB9-13A7-4597-9B04-A6B187AD0B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3884706"/>
                <a:ext cx="11699087" cy="179933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𝑟𝑡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𝑝𝑖𝑐𝑘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𝑚𝑜𝑣𝑒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𝑠𝑡𝑎𝑦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h𝑒𝑙𝑙𝑜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h𝑜𝑤𝑑𝑦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h𝑒𝑦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Transitions: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𝑖𝑐𝑘</m:t>
                        </m:r>
                      </m:e>
                    </m:groupCh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𝑜𝑣𝑒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𝑢𝑝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𝑡𝑎𝑦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𝑟𝑡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h𝑜𝑤𝑑𝑦</m:t>
                        </m:r>
                      </m:e>
                    </m:groupCh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3157AB9-13A7-4597-9B04-A6B187AD0B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3884706"/>
                <a:ext cx="11699087" cy="1799334"/>
              </a:xfrm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06C42E6-9223-4054-9C89-E8B187CB4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Example of LTS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02BEB42-9566-4475-905B-1D610B03D813}"/>
              </a:ext>
            </a:extLst>
          </p:cNvPr>
          <p:cNvGrpSpPr/>
          <p:nvPr/>
        </p:nvGrpSpPr>
        <p:grpSpPr>
          <a:xfrm>
            <a:off x="4175988" y="1231153"/>
            <a:ext cx="3145190" cy="2471159"/>
            <a:chOff x="4175988" y="1231153"/>
            <a:chExt cx="3145190" cy="24711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A4B6A2E7-9465-4F2C-B0BF-36EA3FBF050A}"/>
                    </a:ext>
                  </a:extLst>
                </p:cNvPr>
                <p:cNvSpPr/>
                <p:nvPr/>
              </p:nvSpPr>
              <p:spPr>
                <a:xfrm>
                  <a:off x="5492376" y="1231153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A4B6A2E7-9465-4F2C-B0BF-36EA3FBF05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2376" y="1231153"/>
                  <a:ext cx="502024" cy="513976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74573C8-CDE5-439D-A41A-5A9E51A044A0}"/>
                </a:ext>
              </a:extLst>
            </p:cNvPr>
            <p:cNvCxnSpPr>
              <a:cxnSpLocks/>
              <a:endCxn id="5" idx="2"/>
            </p:cNvCxnSpPr>
            <p:nvPr/>
          </p:nvCxnSpPr>
          <p:spPr>
            <a:xfrm>
              <a:off x="4966447" y="1488141"/>
              <a:ext cx="52592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D6708CF-D8A4-4EB1-B7E3-128B66CA2E39}"/>
                </a:ext>
              </a:extLst>
            </p:cNvPr>
            <p:cNvCxnSpPr>
              <a:cxnSpLocks/>
              <a:stCxn id="5" idx="4"/>
              <a:endCxn id="19" idx="0"/>
            </p:cNvCxnSpPr>
            <p:nvPr/>
          </p:nvCxnSpPr>
          <p:spPr>
            <a:xfrm flipH="1">
              <a:off x="5740536" y="1745129"/>
              <a:ext cx="2852" cy="4788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51A86652-4A75-4AAC-B356-F21C7DB3BCBC}"/>
                    </a:ext>
                  </a:extLst>
                </p:cNvPr>
                <p:cNvSpPr/>
                <p:nvPr/>
              </p:nvSpPr>
              <p:spPr>
                <a:xfrm>
                  <a:off x="5489524" y="2224018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51A86652-4A75-4AAC-B356-F21C7DB3BC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9524" y="2224018"/>
                  <a:ext cx="502024" cy="513976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40B05F7-912D-44D7-8E25-27858CADD12C}"/>
                </a:ext>
              </a:extLst>
            </p:cNvPr>
            <p:cNvCxnSpPr>
              <a:cxnSpLocks/>
              <a:stCxn id="19" idx="6"/>
              <a:endCxn id="22" idx="2"/>
            </p:cNvCxnSpPr>
            <p:nvPr/>
          </p:nvCxnSpPr>
          <p:spPr>
            <a:xfrm>
              <a:off x="5991548" y="2481006"/>
              <a:ext cx="8276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56CF32A-F7F3-4D9C-9580-B632744024CB}"/>
                    </a:ext>
                  </a:extLst>
                </p:cNvPr>
                <p:cNvSpPr/>
                <p:nvPr/>
              </p:nvSpPr>
              <p:spPr>
                <a:xfrm>
                  <a:off x="6819154" y="2224018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56CF32A-F7F3-4D9C-9580-B632744024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9154" y="2224018"/>
                  <a:ext cx="502024" cy="51397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8645A9F7-73F0-4637-9EA9-1BB268126613}"/>
                    </a:ext>
                  </a:extLst>
                </p:cNvPr>
                <p:cNvSpPr/>
                <p:nvPr/>
              </p:nvSpPr>
              <p:spPr>
                <a:xfrm>
                  <a:off x="4175988" y="2224017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𝑢𝑝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8645A9F7-73F0-4637-9EA9-1BB2681266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5988" y="2224017"/>
                  <a:ext cx="502024" cy="513976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0314F21-DF55-4FEE-970D-900E7E3145E3}"/>
                </a:ext>
              </a:extLst>
            </p:cNvPr>
            <p:cNvCxnSpPr>
              <a:cxnSpLocks/>
              <a:stCxn id="19" idx="2"/>
              <a:endCxn id="27" idx="6"/>
            </p:cNvCxnSpPr>
            <p:nvPr/>
          </p:nvCxnSpPr>
          <p:spPr>
            <a:xfrm flipH="1" flipV="1">
              <a:off x="4678012" y="2481005"/>
              <a:ext cx="811512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1507AC0-61D8-493B-AD36-5FB5F315AB84}"/>
                </a:ext>
              </a:extLst>
            </p:cNvPr>
            <p:cNvSpPr/>
            <p:nvPr/>
          </p:nvSpPr>
          <p:spPr>
            <a:xfrm>
              <a:off x="4545686" y="1585399"/>
              <a:ext cx="967028" cy="657841"/>
            </a:xfrm>
            <a:custGeom>
              <a:avLst/>
              <a:gdLst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4" fmla="*/ 868351 w 1028615"/>
                <a:gd name="connsiteY4" fmla="*/ 223304 h 677215"/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0" fmla="*/ 0 w 967028"/>
                <a:gd name="connsiteY0" fmla="*/ 657841 h 657841"/>
                <a:gd name="connsiteX1" fmla="*/ 381549 w 967028"/>
                <a:gd name="connsiteY1" fmla="*/ 210509 h 657841"/>
                <a:gd name="connsiteX2" fmla="*/ 967028 w 967028"/>
                <a:gd name="connsiteY2" fmla="*/ 0 h 6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7028" h="657841">
                  <a:moveTo>
                    <a:pt x="0" y="657841"/>
                  </a:moveTo>
                  <a:cubicBezTo>
                    <a:pt x="110189" y="488995"/>
                    <a:pt x="220378" y="320149"/>
                    <a:pt x="381549" y="210509"/>
                  </a:cubicBezTo>
                  <a:cubicBezTo>
                    <a:pt x="542720" y="100869"/>
                    <a:pt x="863966" y="32892"/>
                    <a:pt x="967028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DBB9655-136A-4921-8709-6806422BC7B1}"/>
                </a:ext>
              </a:extLst>
            </p:cNvPr>
            <p:cNvSpPr/>
            <p:nvPr/>
          </p:nvSpPr>
          <p:spPr>
            <a:xfrm flipH="1">
              <a:off x="5975890" y="1571663"/>
              <a:ext cx="967028" cy="657841"/>
            </a:xfrm>
            <a:custGeom>
              <a:avLst/>
              <a:gdLst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4" fmla="*/ 868351 w 1028615"/>
                <a:gd name="connsiteY4" fmla="*/ 223304 h 677215"/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0" fmla="*/ 0 w 967028"/>
                <a:gd name="connsiteY0" fmla="*/ 657841 h 657841"/>
                <a:gd name="connsiteX1" fmla="*/ 381549 w 967028"/>
                <a:gd name="connsiteY1" fmla="*/ 210509 h 657841"/>
                <a:gd name="connsiteX2" fmla="*/ 967028 w 967028"/>
                <a:gd name="connsiteY2" fmla="*/ 0 h 6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7028" h="657841">
                  <a:moveTo>
                    <a:pt x="0" y="657841"/>
                  </a:moveTo>
                  <a:cubicBezTo>
                    <a:pt x="110189" y="488995"/>
                    <a:pt x="220378" y="320149"/>
                    <a:pt x="381549" y="210509"/>
                  </a:cubicBezTo>
                  <a:cubicBezTo>
                    <a:pt x="542720" y="100869"/>
                    <a:pt x="863966" y="32892"/>
                    <a:pt x="967028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19B6A1AD-CF90-4A7B-9AFE-E9FCCDD75211}"/>
                    </a:ext>
                  </a:extLst>
                </p:cNvPr>
                <p:cNvSpPr/>
                <p:nvPr/>
              </p:nvSpPr>
              <p:spPr>
                <a:xfrm>
                  <a:off x="4930091" y="3188336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19B6A1AD-CF90-4A7B-9AFE-E9FCCDD752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0091" y="3188336"/>
                  <a:ext cx="502024" cy="513976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5639B85A-7315-415A-A8E4-4CF997528E99}"/>
                    </a:ext>
                  </a:extLst>
                </p:cNvPr>
                <p:cNvSpPr/>
                <p:nvPr/>
              </p:nvSpPr>
              <p:spPr>
                <a:xfrm>
                  <a:off x="6096000" y="3188336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5639B85A-7315-415A-A8E4-4CF997528E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3188336"/>
                  <a:ext cx="502024" cy="513976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47E374A-317D-48B1-8417-6E1BFE9992FD}"/>
                </a:ext>
              </a:extLst>
            </p:cNvPr>
            <p:cNvCxnSpPr>
              <a:cxnSpLocks/>
              <a:stCxn id="19" idx="3"/>
              <a:endCxn id="38" idx="0"/>
            </p:cNvCxnSpPr>
            <p:nvPr/>
          </p:nvCxnSpPr>
          <p:spPr>
            <a:xfrm flipH="1">
              <a:off x="5181103" y="2662724"/>
              <a:ext cx="381941" cy="5256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F4AD905-F38C-414A-BF6D-66435C7A962D}"/>
                </a:ext>
              </a:extLst>
            </p:cNvPr>
            <p:cNvCxnSpPr>
              <a:cxnSpLocks/>
              <a:stCxn id="19" idx="5"/>
              <a:endCxn id="39" idx="0"/>
            </p:cNvCxnSpPr>
            <p:nvPr/>
          </p:nvCxnSpPr>
          <p:spPr>
            <a:xfrm>
              <a:off x="5918028" y="2662724"/>
              <a:ext cx="428984" cy="5256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C64E9BB-E856-49FF-9FD7-660E2208E754}"/>
                </a:ext>
              </a:extLst>
            </p:cNvPr>
            <p:cNvSpPr/>
            <p:nvPr/>
          </p:nvSpPr>
          <p:spPr>
            <a:xfrm>
              <a:off x="4986432" y="1651087"/>
              <a:ext cx="550485" cy="1612518"/>
            </a:xfrm>
            <a:custGeom>
              <a:avLst/>
              <a:gdLst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4" fmla="*/ 868351 w 1028615"/>
                <a:gd name="connsiteY4" fmla="*/ 223304 h 677215"/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0" fmla="*/ 0 w 967028"/>
                <a:gd name="connsiteY0" fmla="*/ 657841 h 657841"/>
                <a:gd name="connsiteX1" fmla="*/ 381549 w 967028"/>
                <a:gd name="connsiteY1" fmla="*/ 210509 h 657841"/>
                <a:gd name="connsiteX2" fmla="*/ 967028 w 967028"/>
                <a:gd name="connsiteY2" fmla="*/ 0 h 657841"/>
                <a:gd name="connsiteX0" fmla="*/ 0 w 967028"/>
                <a:gd name="connsiteY0" fmla="*/ 657841 h 657841"/>
                <a:gd name="connsiteX1" fmla="*/ 173536 w 967028"/>
                <a:gd name="connsiteY1" fmla="*/ 199774 h 657841"/>
                <a:gd name="connsiteX2" fmla="*/ 967028 w 967028"/>
                <a:gd name="connsiteY2" fmla="*/ 0 h 6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7028" h="657841">
                  <a:moveTo>
                    <a:pt x="0" y="657841"/>
                  </a:moveTo>
                  <a:cubicBezTo>
                    <a:pt x="110189" y="488995"/>
                    <a:pt x="12365" y="309414"/>
                    <a:pt x="173536" y="199774"/>
                  </a:cubicBezTo>
                  <a:cubicBezTo>
                    <a:pt x="334707" y="90134"/>
                    <a:pt x="863966" y="32892"/>
                    <a:pt x="967028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3086389-197F-4B86-BE2F-8C643E0ACD56}"/>
                </a:ext>
              </a:extLst>
            </p:cNvPr>
            <p:cNvSpPr/>
            <p:nvPr/>
          </p:nvSpPr>
          <p:spPr>
            <a:xfrm flipH="1">
              <a:off x="5953446" y="1625224"/>
              <a:ext cx="550485" cy="1612518"/>
            </a:xfrm>
            <a:custGeom>
              <a:avLst/>
              <a:gdLst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4" fmla="*/ 868351 w 1028615"/>
                <a:gd name="connsiteY4" fmla="*/ 223304 h 677215"/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0" fmla="*/ 0 w 967028"/>
                <a:gd name="connsiteY0" fmla="*/ 657841 h 657841"/>
                <a:gd name="connsiteX1" fmla="*/ 381549 w 967028"/>
                <a:gd name="connsiteY1" fmla="*/ 210509 h 657841"/>
                <a:gd name="connsiteX2" fmla="*/ 967028 w 967028"/>
                <a:gd name="connsiteY2" fmla="*/ 0 h 657841"/>
                <a:gd name="connsiteX0" fmla="*/ 0 w 967028"/>
                <a:gd name="connsiteY0" fmla="*/ 657841 h 657841"/>
                <a:gd name="connsiteX1" fmla="*/ 138869 w 967028"/>
                <a:gd name="connsiteY1" fmla="*/ 207825 h 657841"/>
                <a:gd name="connsiteX2" fmla="*/ 967028 w 967028"/>
                <a:gd name="connsiteY2" fmla="*/ 0 h 6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7028" h="657841">
                  <a:moveTo>
                    <a:pt x="0" y="657841"/>
                  </a:moveTo>
                  <a:cubicBezTo>
                    <a:pt x="110189" y="488995"/>
                    <a:pt x="-22302" y="317465"/>
                    <a:pt x="138869" y="207825"/>
                  </a:cubicBezTo>
                  <a:cubicBezTo>
                    <a:pt x="300040" y="98185"/>
                    <a:pt x="863966" y="32892"/>
                    <a:pt x="967028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6DC7023-B95D-4D1C-B28B-02AF653EE895}"/>
                </a:ext>
              </a:extLst>
            </p:cNvPr>
            <p:cNvSpPr txBox="1"/>
            <p:nvPr/>
          </p:nvSpPr>
          <p:spPr>
            <a:xfrm>
              <a:off x="5468592" y="1790367"/>
              <a:ext cx="547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pick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A8283D3-905C-41F5-BD84-FFE29FFBAC34}"/>
                </a:ext>
              </a:extLst>
            </p:cNvPr>
            <p:cNvSpPr txBox="1"/>
            <p:nvPr/>
          </p:nvSpPr>
          <p:spPr>
            <a:xfrm>
              <a:off x="5184338" y="2745421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move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EA89864-E3B6-41EB-9D80-620950DB97B8}"/>
                </a:ext>
              </a:extLst>
            </p:cNvPr>
            <p:cNvSpPr txBox="1"/>
            <p:nvPr/>
          </p:nvSpPr>
          <p:spPr>
            <a:xfrm>
              <a:off x="5849670" y="2732738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move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09721E5-E49F-4D89-842E-935B3E77A8CC}"/>
                </a:ext>
              </a:extLst>
            </p:cNvPr>
            <p:cNvSpPr txBox="1"/>
            <p:nvPr/>
          </p:nvSpPr>
          <p:spPr>
            <a:xfrm>
              <a:off x="5908875" y="2325179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move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BE2C4A4-0FBF-4FF9-8F11-0B616C153E61}"/>
                </a:ext>
              </a:extLst>
            </p:cNvPr>
            <p:cNvSpPr txBox="1"/>
            <p:nvPr/>
          </p:nvSpPr>
          <p:spPr>
            <a:xfrm>
              <a:off x="4995142" y="2318413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move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2388E8C-C9DE-49E8-A149-6A519F933FE6}"/>
                </a:ext>
              </a:extLst>
            </p:cNvPr>
            <p:cNvSpPr txBox="1"/>
            <p:nvPr/>
          </p:nvSpPr>
          <p:spPr>
            <a:xfrm>
              <a:off x="4309507" y="1672198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hello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E28E899-4B72-443E-BA1A-635BC44F6484}"/>
                </a:ext>
              </a:extLst>
            </p:cNvPr>
            <p:cNvSpPr txBox="1"/>
            <p:nvPr/>
          </p:nvSpPr>
          <p:spPr>
            <a:xfrm>
              <a:off x="4623551" y="2753690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hi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E02BC25-199B-4253-A6A1-7CBC8C3EE972}"/>
                </a:ext>
              </a:extLst>
            </p:cNvPr>
            <p:cNvSpPr txBox="1"/>
            <p:nvPr/>
          </p:nvSpPr>
          <p:spPr>
            <a:xfrm>
              <a:off x="6407354" y="2779934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howdy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68AA5AB-99B5-434E-82AB-2578FDF9AC4D}"/>
                </a:ext>
              </a:extLst>
            </p:cNvPr>
            <p:cNvSpPr txBox="1"/>
            <p:nvPr/>
          </p:nvSpPr>
          <p:spPr>
            <a:xfrm>
              <a:off x="6564924" y="1636312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hey</a:t>
              </a: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982EE8F-7E88-4461-95C4-DE1441DB3EA4}"/>
                </a:ext>
              </a:extLst>
            </p:cNvPr>
            <p:cNvSpPr/>
            <p:nvPr/>
          </p:nvSpPr>
          <p:spPr>
            <a:xfrm>
              <a:off x="5885720" y="2099466"/>
              <a:ext cx="211599" cy="210559"/>
            </a:xfrm>
            <a:custGeom>
              <a:avLst/>
              <a:gdLst>
                <a:gd name="connsiteX0" fmla="*/ 0 w 211599"/>
                <a:gd name="connsiteY0" fmla="*/ 138196 h 210559"/>
                <a:gd name="connsiteX1" fmla="*/ 111833 w 211599"/>
                <a:gd name="connsiteY1" fmla="*/ 50 h 210559"/>
                <a:gd name="connsiteX2" fmla="*/ 210510 w 211599"/>
                <a:gd name="connsiteY2" fmla="*/ 151353 h 210559"/>
                <a:gd name="connsiteX3" fmla="*/ 46049 w 211599"/>
                <a:gd name="connsiteY3" fmla="*/ 210559 h 21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599" h="210559">
                  <a:moveTo>
                    <a:pt x="0" y="138196"/>
                  </a:moveTo>
                  <a:cubicBezTo>
                    <a:pt x="38374" y="68026"/>
                    <a:pt x="76748" y="-2143"/>
                    <a:pt x="111833" y="50"/>
                  </a:cubicBezTo>
                  <a:cubicBezTo>
                    <a:pt x="146918" y="2243"/>
                    <a:pt x="221474" y="116268"/>
                    <a:pt x="210510" y="151353"/>
                  </a:cubicBezTo>
                  <a:cubicBezTo>
                    <a:pt x="199546" y="186438"/>
                    <a:pt x="122797" y="198498"/>
                    <a:pt x="46049" y="210559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CFCAA1B-FF1B-4802-9AE3-597772205090}"/>
                </a:ext>
              </a:extLst>
            </p:cNvPr>
            <p:cNvSpPr txBox="1"/>
            <p:nvPr/>
          </p:nvSpPr>
          <p:spPr>
            <a:xfrm>
              <a:off x="5821134" y="1995606"/>
              <a:ext cx="547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stay</a:t>
              </a:r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C2573F-CCF9-46C3-8925-376173CC5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AC0DF63-7F24-4564-88C1-A1A29E682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6433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7673F0-3D79-4DD8-A58C-4217B8423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Running example: refine operator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BC0149-263C-4D77-962D-E94C4A344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46" y="1368097"/>
            <a:ext cx="5567362" cy="37693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05A068-6413-4399-97F8-E038E6DD2537}"/>
              </a:ext>
            </a:extLst>
          </p:cNvPr>
          <p:cNvSpPr txBox="1"/>
          <p:nvPr/>
        </p:nvSpPr>
        <p:spPr>
          <a:xfrm>
            <a:off x="2585592" y="5991924"/>
            <a:ext cx="7631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Figures copied from the Principles of Model Checking book by Baier and Katoen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86F87C-78CF-4380-A6D7-B955447B5747}"/>
                  </a:ext>
                </a:extLst>
              </p:cNvPr>
              <p:cNvSpPr txBox="1"/>
              <p:nvPr/>
            </p:nvSpPr>
            <p:spPr>
              <a:xfrm>
                <a:off x="4837679" y="934559"/>
                <a:ext cx="6378961" cy="799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𝐴𝑃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groupChr>
                            </m:e>
                            <m:li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groupChr>
                            </m:e>
                            <m:li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groupCh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lim>
                          </m:limLow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groupChr>
                            </m:e>
                            <m:li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lim>
                          </m:limLow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86F87C-78CF-4380-A6D7-B955447B5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679" y="934559"/>
                <a:ext cx="6378961" cy="799065"/>
              </a:xfrm>
              <a:prstGeom prst="rect">
                <a:avLst/>
              </a:prstGeom>
              <a:blipFill>
                <a:blip r:embed="rId3"/>
                <a:stretch>
                  <a:fillRect b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DC48DB-1C1F-467C-BD52-ED5C29C1C744}"/>
                  </a:ext>
                </a:extLst>
              </p:cNvPr>
              <p:cNvSpPr txBox="1"/>
              <p:nvPr/>
            </p:nvSpPr>
            <p:spPr>
              <a:xfrm>
                <a:off x="5756656" y="2292058"/>
                <a:ext cx="26657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Refine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DC48DB-1C1F-467C-BD52-ED5C29C1C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656" y="2292058"/>
                <a:ext cx="2665794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E35642-D4AA-4E65-9149-229815F1E8F7}"/>
                  </a:ext>
                </a:extLst>
              </p:cNvPr>
              <p:cNvSpPr txBox="1"/>
              <p:nvPr/>
            </p:nvSpPr>
            <p:spPr>
              <a:xfrm>
                <a:off x="5756656" y="3006477"/>
                <a:ext cx="3121046" cy="939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𝑃𝑟𝑒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𝑃𝑟𝑒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</m:e>
                        </m:mr>
                        <m:m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𝑃𝑟𝑒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𝑃𝑟𝑒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</m:e>
                        </m:mr>
                        <m:m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𝑃𝑟𝑒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𝑃𝑟𝑒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E35642-D4AA-4E65-9149-229815F1E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656" y="3006477"/>
                <a:ext cx="3121046" cy="9391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8A9729-1D71-48EF-B0A0-274FBD859405}"/>
                  </a:ext>
                </a:extLst>
              </p:cNvPr>
              <p:cNvSpPr txBox="1"/>
              <p:nvPr/>
            </p:nvSpPr>
            <p:spPr>
              <a:xfrm>
                <a:off x="6567332" y="1852182"/>
                <a:ext cx="19057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8A9729-1D71-48EF-B0A0-274FBD859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332" y="1852182"/>
                <a:ext cx="1905778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310D59-029A-4158-B1B6-2CA4D7D91787}"/>
                  </a:ext>
                </a:extLst>
              </p:cNvPr>
              <p:cNvSpPr txBox="1"/>
              <p:nvPr/>
            </p:nvSpPr>
            <p:spPr>
              <a:xfrm>
                <a:off x="9412224" y="2992342"/>
                <a:ext cx="1735988" cy="986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e>
                        </m:mr>
                        <m:m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310D59-029A-4158-B1B6-2CA4D7D91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2224" y="2992342"/>
                <a:ext cx="1735988" cy="9862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42E3E8C6-E01A-4736-8E5E-7836689F4101}"/>
              </a:ext>
            </a:extLst>
          </p:cNvPr>
          <p:cNvSpPr txBox="1"/>
          <p:nvPr/>
        </p:nvSpPr>
        <p:spPr>
          <a:xfrm>
            <a:off x="9048022" y="321441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C67AC463-1858-4FBE-ACC1-36F6A9396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9BECE100-0B18-41F6-97E2-FC917A771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461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B213A39-1EC8-486C-8CF8-AC0AFF4DC9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Superblock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a splitter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if there exists a block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which it “splits” (i.e. induces refinement) i.e.,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Refine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Block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stable </a:t>
                </a:r>
                <a:r>
                  <a:rPr lang="en-US" dirty="0" err="1"/>
                  <a:t>w.r.t.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if all successors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or none of them are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is stable </a:t>
                </a:r>
                <a:r>
                  <a:rPr lang="en-US" dirty="0" err="1"/>
                  <a:t>w.r.t.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if each block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is stable </a:t>
                </a:r>
                <a:r>
                  <a:rPr lang="en-US" dirty="0" err="1"/>
                  <a:t>w.r.t.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B213A39-1EC8-486C-8CF8-AC0AFF4DC9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4810D63-F30A-4F0A-9FEA-42CE1AD43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Splitters and Stability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8D827-8313-40E8-BE11-7A92C474E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A3F15-5F5A-4A56-B6E3-6369EDEBD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0116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869AED0-4AC7-4497-AA20-DA1A73C9B7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13798" y="1282890"/>
                <a:ext cx="5029200" cy="440115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𝐴𝑃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splitter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do:</a:t>
                </a:r>
              </a:p>
              <a:p>
                <a:pPr marL="0" indent="0">
                  <a:buNone/>
                </a:pPr>
                <a:r>
                  <a:rPr lang="en-US" dirty="0"/>
                  <a:t>	choose a splitter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Refine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od</a:t>
                </a:r>
              </a:p>
              <a:p>
                <a:pPr marL="0" indent="0">
                  <a:buNone/>
                </a:pPr>
                <a:r>
                  <a:rPr lang="en-US" dirty="0"/>
                  <a:t>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869AED0-4AC7-4497-AA20-DA1A73C9B7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13798" y="1282890"/>
                <a:ext cx="5029200" cy="4401150"/>
              </a:xfrm>
              <a:blipFill>
                <a:blip r:embed="rId2"/>
                <a:stretch>
                  <a:fillRect l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A0A89B1-01E4-4B27-B244-4A1399F28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Partition Refinement Algorithm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06B42-99DC-4E36-9FAA-ACBDECB0A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CD2DD-CD19-4FE1-9B96-CDF0A61F0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58466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5471DF-C878-433C-83D2-94284D5FC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Partition refinement result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661234-04BD-49C4-923A-9CD2C2F06E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15" r="3057"/>
          <a:stretch/>
        </p:blipFill>
        <p:spPr>
          <a:xfrm>
            <a:off x="83821" y="1343133"/>
            <a:ext cx="4549140" cy="34325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BF317D-2AA2-41BF-A4CF-5BED3F28A60B}"/>
              </a:ext>
            </a:extLst>
          </p:cNvPr>
          <p:cNvSpPr txBox="1"/>
          <p:nvPr/>
        </p:nvSpPr>
        <p:spPr>
          <a:xfrm>
            <a:off x="2585592" y="5991924"/>
            <a:ext cx="7631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Figures copied from the Principles of Model Checking book by Baier and Katoen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4527886-5D8B-45D3-BA12-61AAA0566035}"/>
                  </a:ext>
                </a:extLst>
              </p:cNvPr>
              <p:cNvSpPr txBox="1"/>
              <p:nvPr/>
            </p:nvSpPr>
            <p:spPr>
              <a:xfrm>
                <a:off x="4632961" y="875147"/>
                <a:ext cx="7507633" cy="5153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>
                  <a:spcAft>
                    <a:spcPts val="600"/>
                  </a:spcAft>
                </a:pPr>
                <a:r>
                  <a:rPr lang="en-US" sz="2400" b="0" dirty="0">
                    <a:latin typeface="Cambria Math" panose="02040503050406030204" pitchFamily="18" charset="0"/>
                  </a:rPr>
                  <a:t>Initial partition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,{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</m:oMath>
                </a14:m>
                <a:endParaRPr lang="en-US" sz="2400" dirty="0"/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Refine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,{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</m:oMath>
                </a14:m>
                <a:endParaRPr lang="en-US" sz="2400" dirty="0"/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Refine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400" dirty="0"/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400" b="0" dirty="0"/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Refine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400" dirty="0"/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400" dirty="0"/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For any possible superblock splitter: 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},{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400" dirty="0"/>
              </a:p>
              <a:p>
                <a:pPr>
                  <a:spcAft>
                    <a:spcPts val="600"/>
                  </a:spcAft>
                </a:pPr>
                <a:r>
                  <a:rPr lang="en-US" sz="2400" dirty="0"/>
                  <a:t>[Terminate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/>
                  <a:t>]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4527886-5D8B-45D3-BA12-61AAA0566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961" y="875147"/>
                <a:ext cx="7507633" cy="5153014"/>
              </a:xfrm>
              <a:prstGeom prst="rect">
                <a:avLst/>
              </a:prstGeom>
              <a:blipFill>
                <a:blip r:embed="rId3"/>
                <a:stretch>
                  <a:fillRect l="-1218" t="-947" b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1830AE-B511-4708-AB3D-F5E5F9629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8449C5-62E5-47A7-9B9F-353659AE4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53572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BB1CC18-5C11-480C-8CCE-D4241D46E9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Simple strategy: just use blocks of previous partition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𝐴𝑃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: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number of edges in TS</a:t>
                </a:r>
              </a:p>
              <a:p>
                <a:endParaRPr lang="en-US" dirty="0"/>
              </a:p>
              <a:p>
                <a:r>
                  <a:rPr lang="en-US" dirty="0"/>
                  <a:t>Efficiency improvement: only use the smaller block obtained after a split to do as a superblock splitter candidate in the next iteration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𝐴𝑃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log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Exponential improvement in size of state space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BB1CC18-5C11-480C-8CCE-D4241D46E9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 r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70C6FA9-F8E8-4751-BBD2-407D0CDEA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>
            <a:normAutofit/>
          </a:bodyPr>
          <a:lstStyle/>
          <a:p>
            <a:r>
              <a:rPr lang="en-US" dirty="0"/>
              <a:t>Partition refinement: how to choose superblocks as splitter?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7FB8A-A107-46AB-BB85-6C59E3780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C8C74-B3FB-4340-81D7-ECB0B2F7C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9949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52B71F6-EBE7-4D05-99A2-377ED32192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: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⨄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𝐴𝑐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𝐴𝑐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b="0" dirty="0"/>
                  <a:t> : represents a disjoint union of the state-spaces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iff</a:t>
                </a:r>
                <a:r>
                  <a:rPr lang="en-US" dirty="0"/>
                  <a:t> for every initial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v.v.</a:t>
                </a:r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⨄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~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Checking if two LTS are </a:t>
                </a:r>
                <a:r>
                  <a:rPr lang="en-US" dirty="0" err="1"/>
                  <a:t>bisimilar</a:t>
                </a:r>
                <a:r>
                  <a:rPr lang="en-US" dirty="0"/>
                  <a:t> reduces to checking if in the quotient of the “disjoint union LTS”, initial states are </a:t>
                </a:r>
                <a:r>
                  <a:rPr lang="en-US" dirty="0" err="1"/>
                  <a:t>bisimilar</a:t>
                </a:r>
                <a:endParaRPr lang="en-US" dirty="0"/>
              </a:p>
              <a:p>
                <a:r>
                  <a:rPr lang="en-US" dirty="0"/>
                  <a:t>Checking </a:t>
                </a:r>
                <a:r>
                  <a:rPr lang="en-US" dirty="0" err="1"/>
                  <a:t>bisimulation</a:t>
                </a:r>
                <a:r>
                  <a:rPr lang="en-US" dirty="0"/>
                  <a:t> equivalence complexity: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𝐴𝑃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number of edges in the state graph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52B71F6-EBE7-4D05-99A2-377ED32192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857" r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0FFA1E-076A-46F3-A409-80E2374C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EC1BA-1A29-464D-85A3-9C34184A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D17BDA-A976-48F0-A5B8-3119F0C71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Checking of Transition Systems</a:t>
            </a:r>
          </a:p>
        </p:txBody>
      </p:sp>
    </p:spTree>
    <p:extLst>
      <p:ext uri="{BB962C8B-B14F-4D97-AF65-F5344CB8AC3E}">
        <p14:creationId xmlns:p14="http://schemas.microsoft.com/office/powerpoint/2010/main" val="197630520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A320C92-C488-4B2B-9B73-96E34709F5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Problem of checking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𝑓𝑖𝑛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𝑓𝑖𝑛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PSPACE-complete</a:t>
                </a:r>
              </a:p>
              <a:p>
                <a:endParaRPr lang="en-US" dirty="0"/>
              </a:p>
              <a:p>
                <a:r>
                  <a:rPr lang="en-US" dirty="0"/>
                  <a:t>Proof?</a:t>
                </a:r>
              </a:p>
              <a:p>
                <a:pPr lvl="1"/>
                <a:r>
                  <a:rPr lang="en-US" dirty="0"/>
                  <a:t>Prove problem is in PSPACE</a:t>
                </a:r>
              </a:p>
              <a:p>
                <a:pPr lvl="1"/>
                <a:r>
                  <a:rPr lang="en-US" dirty="0"/>
                  <a:t>Prove problem is PSPACE-hard</a:t>
                </a:r>
              </a:p>
              <a:p>
                <a:pPr lvl="1"/>
                <a:r>
                  <a:rPr lang="en-US" dirty="0"/>
                  <a:t>PSPACE &amp; PSPACE-hard = PSPACE-complete</a:t>
                </a:r>
              </a:p>
              <a:p>
                <a:endParaRPr lang="en-US" dirty="0"/>
              </a:p>
              <a:p>
                <a:r>
                  <a:rPr lang="en-US" dirty="0"/>
                  <a:t>PSPACE = polynomial space: all decision problems that can be solved by a Turing machine using a polynomial amount of space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A320C92-C488-4B2B-9B73-96E34709F5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1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59E4E5-2435-4ADA-8FF8-BF92CB935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595F9-584B-431C-88DC-9F1356DA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BCC1AC3-E0AD-4FBD-82D2-143F1AA71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checking trace equivalence?</a:t>
            </a:r>
          </a:p>
        </p:txBody>
      </p:sp>
    </p:spTree>
    <p:extLst>
      <p:ext uri="{BB962C8B-B14F-4D97-AF65-F5344CB8AC3E}">
        <p14:creationId xmlns:p14="http://schemas.microsoft.com/office/powerpoint/2010/main" val="69533328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F31F8A-841E-4FC4-BA1A-06670D51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4D73B-87E9-4F55-87ED-6CEC3DD62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E7CBD90-17F8-4206-91B1-13BF59E44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 and their relationships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BEF7A3B-8FF9-4187-8124-19008F318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181" y="2064192"/>
            <a:ext cx="5129199" cy="17631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3C6DDC-FA15-4DAE-BABA-4AFF3021474F}"/>
              </a:ext>
            </a:extLst>
          </p:cNvPr>
          <p:cNvSpPr txBox="1"/>
          <p:nvPr/>
        </p:nvSpPr>
        <p:spPr>
          <a:xfrm>
            <a:off x="5957966" y="851011"/>
            <a:ext cx="539583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NL = Nondeterministic </a:t>
            </a:r>
            <a:r>
              <a:rPr lang="en-US" sz="2000" dirty="0" err="1"/>
              <a:t>Logspace</a:t>
            </a:r>
            <a:endParaRPr lang="en-US" sz="2000" dirty="0"/>
          </a:p>
          <a:p>
            <a:r>
              <a:rPr lang="en-US" sz="2000" dirty="0"/>
              <a:t>P = Polynomial Time</a:t>
            </a:r>
          </a:p>
          <a:p>
            <a:r>
              <a:rPr lang="en-US" sz="2000" dirty="0"/>
              <a:t>NP = Nondeterministic Polynomial Time</a:t>
            </a:r>
          </a:p>
          <a:p>
            <a:r>
              <a:rPr lang="en-US" sz="2000" dirty="0"/>
              <a:t>PH = Union of all classes in the Polynomial Hierarchy</a:t>
            </a:r>
          </a:p>
          <a:p>
            <a:r>
              <a:rPr lang="en-US" sz="2000" dirty="0"/>
              <a:t>PSPACE = Polynomial Space</a:t>
            </a:r>
          </a:p>
          <a:p>
            <a:r>
              <a:rPr lang="en-US" sz="2000" dirty="0"/>
              <a:t>EXPTIME = Exponential Time</a:t>
            </a:r>
          </a:p>
          <a:p>
            <a:r>
              <a:rPr lang="en-US" sz="2000" dirty="0"/>
              <a:t>EXPSPACE = EXPSPACE</a:t>
            </a:r>
          </a:p>
          <a:p>
            <a:endParaRPr lang="en-US" sz="2000" dirty="0"/>
          </a:p>
          <a:p>
            <a:r>
              <a:rPr lang="en-US" sz="2000" dirty="0"/>
              <a:t>From third line, in both first and second line, one of the containments must be strict, but it not know which. It is widely believed they are all strict!</a:t>
            </a:r>
          </a:p>
          <a:p>
            <a:endParaRPr lang="en-US" sz="2000" dirty="0"/>
          </a:p>
          <a:p>
            <a:r>
              <a:rPr lang="en-US" sz="2000" dirty="0"/>
              <a:t>Shows NPSPACE = PSPACE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D88614-0359-4F29-A26F-C2EA318CA778}"/>
                  </a:ext>
                </a:extLst>
              </p:cNvPr>
              <p:cNvSpPr txBox="1"/>
              <p:nvPr/>
            </p:nvSpPr>
            <p:spPr>
              <a:xfrm>
                <a:off x="302389" y="5066844"/>
                <a:ext cx="5349991" cy="582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Savitch’s Theorem: NSPACE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DSPACE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D88614-0359-4F29-A26F-C2EA318CA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9" y="5066844"/>
                <a:ext cx="5349991" cy="582147"/>
              </a:xfrm>
              <a:prstGeom prst="rect">
                <a:avLst/>
              </a:prstGeom>
              <a:blipFill>
                <a:blip r:embed="rId4"/>
                <a:stretch>
                  <a:fillRect l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75219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CB16C02-7603-49D4-B469-8B2F5ABF6F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NLOGSPACE-complete: </a:t>
                </a:r>
              </a:p>
              <a:p>
                <a:pPr lvl="1"/>
                <a:r>
                  <a:rPr lang="en-US" sz="2000" dirty="0"/>
                  <a:t>ST-connectivity : For nodes S and T in a directed graph, is T reachable from S</a:t>
                </a:r>
              </a:p>
              <a:p>
                <a:pPr lvl="1"/>
                <a:r>
                  <a:rPr lang="en-US" sz="2000" dirty="0"/>
                  <a:t>2-SAT: given a propositional formula in CNF in which each clause is a disjunction of at most two literals.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∧…(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∨¬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P-complete:</a:t>
                </a:r>
              </a:p>
              <a:p>
                <a:pPr lvl="1"/>
                <a:r>
                  <a:rPr lang="en-US" sz="2000" dirty="0"/>
                  <a:t>Satisfiability of a set of Horn clauses (at most one literal in a clause is not negated)</a:t>
                </a:r>
              </a:p>
              <a:p>
                <a:pPr lvl="1"/>
                <a:r>
                  <a:rPr lang="en-US" sz="2000" dirty="0"/>
                  <a:t>Reachability on graphs with AND-OR nodes</a:t>
                </a:r>
              </a:p>
              <a:p>
                <a:r>
                  <a:rPr lang="en-US" sz="2000" dirty="0"/>
                  <a:t>NP-complete:</a:t>
                </a:r>
              </a:p>
              <a:p>
                <a:pPr lvl="1"/>
                <a:r>
                  <a:rPr lang="en-US" sz="2000" dirty="0"/>
                  <a:t>3-SAT: Each clause has at most 3 literals</a:t>
                </a:r>
              </a:p>
              <a:p>
                <a:pPr lvl="1"/>
                <a:r>
                  <a:rPr lang="en-US" sz="2000" dirty="0"/>
                  <a:t>Graph isomorphism </a:t>
                </a:r>
              </a:p>
              <a:p>
                <a:r>
                  <a:rPr lang="en-US" sz="2000" dirty="0"/>
                  <a:t>PSPACE-complete:</a:t>
                </a:r>
              </a:p>
              <a:p>
                <a:pPr lvl="1"/>
                <a:r>
                  <a:rPr lang="en-US" sz="2000" dirty="0"/>
                  <a:t>Satisfiability for Quantified Boolean Formula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000" dirty="0"/>
                  <a:t> 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∃,∀</m:t>
                        </m:r>
                      </m:e>
                    </m:d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000" dirty="0"/>
                  <a:t> propositional logic formula, Equivalence of two NFAs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CB16C02-7603-49D4-B469-8B2F5ABF6F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8" t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0263A1-369D-4471-8E40-7763A26F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8904B-7AE1-4514-864D-783DCD7B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A302C2-64CD-4F6D-A913-A94020001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Representative problems in each class</a:t>
            </a:r>
          </a:p>
        </p:txBody>
      </p:sp>
    </p:spTree>
    <p:extLst>
      <p:ext uri="{BB962C8B-B14F-4D97-AF65-F5344CB8AC3E}">
        <p14:creationId xmlns:p14="http://schemas.microsoft.com/office/powerpoint/2010/main" val="101406104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1D8A7E2-FD99-49F1-87AA-DB301B3BCD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Membership in PSPACE by a polynomial reduction from the trace equivalence to equivalence checking for NFAs</a:t>
                </a:r>
              </a:p>
              <a:p>
                <a:endParaRPr lang="en-US" dirty="0"/>
              </a:p>
              <a:p>
                <a:r>
                  <a:rPr lang="en-US" dirty="0"/>
                  <a:t>Define NFA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𝑇𝑆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can be obtained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every string accepted by the NFA is a valid trace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s.t.</a:t>
                </a:r>
                <a:r>
                  <a:rPr lang="en-US" dirty="0"/>
                  <a:t> NFA is polynomial in size of the TS) [Left as an exercise] </a:t>
                </a:r>
              </a:p>
              <a:p>
                <a:r>
                  <a:rPr lang="en-US" dirty="0"/>
                  <a:t>If you can check equivalence of NFAs, you can check equivalence of TSs </a:t>
                </a:r>
              </a:p>
              <a:p>
                <a:endParaRPr lang="en-US" dirty="0"/>
              </a:p>
              <a:p>
                <a:r>
                  <a:rPr lang="en-US" dirty="0"/>
                  <a:t>Proves that trace equivalence is in PSPACE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1D8A7E2-FD99-49F1-87AA-DB301B3BCD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3F3ACC-34A6-4729-8E01-D49BDDF19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434A1-A20D-47B8-82B2-03A1D528A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0A86BE-1AD6-4CB4-A74F-D60A73C21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Equivalence is in PSPACE</a:t>
            </a:r>
          </a:p>
        </p:txBody>
      </p:sp>
    </p:spTree>
    <p:extLst>
      <p:ext uri="{BB962C8B-B14F-4D97-AF65-F5344CB8AC3E}">
        <p14:creationId xmlns:p14="http://schemas.microsoft.com/office/powerpoint/2010/main" val="1625019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585D10B-1423-4374-894F-DA0EB25B40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𝐴𝑐𝑡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→,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𝐴𝑐𝑡</m:t>
                    </m:r>
                  </m:oMath>
                </a14:m>
                <a:r>
                  <a:rPr lang="en-US" dirty="0"/>
                  <a:t>, set of direct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-successors:</a:t>
                </a:r>
              </a:p>
              <a:p>
                <a:pPr marL="0" indent="0">
                  <a:buNone/>
                </a:pPr>
                <a:r>
                  <a:rPr lang="en-US" b="0" dirty="0"/>
                  <a:t>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𝑃𝑜𝑠𝑡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groupChr>
                          <m:groupChrPr>
                            <m:chr m:val="→"/>
                            <m:vertJc m:val="bot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groupCh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𝑃𝑜𝑠𝑡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𝑃𝑜𝑠𝑡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nary>
                  </m:oMath>
                </a14:m>
                <a:endParaRPr lang="en-US" b="0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-predecessors:</a:t>
                </a:r>
              </a:p>
              <a:p>
                <a:pPr marL="0" indent="0">
                  <a:buNone/>
                </a:pPr>
                <a:r>
                  <a:rPr lang="en-US" b="0" dirty="0"/>
                  <a:t>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𝑃𝑟𝑒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groupChr>
                          <m:groupChrPr>
                            <m:chr m:val="→"/>
                            <m:vertJc m:val="bot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groupCh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⋃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nary>
                  </m:oMath>
                </a14:m>
                <a:endParaRPr lang="en-US" b="0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𝑃𝑜𝑠𝑡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𝑃𝑜𝑠𝑡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𝑃𝑜𝑠𝑡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𝑃𝑟𝑒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𝑃𝑟𝑒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,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585D10B-1423-4374-894F-DA0EB25B40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b="-1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C099FF2-BF9E-47A2-8282-17031F7FD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Successors and Predecessors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9FE44-832B-4113-8486-B437EFFBF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F8AC5-5CFD-43EB-A06B-EDFF574CD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12485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77E07E-F80C-4FE9-9EBE-468EAC4D5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Polynomial reduction from language-equivalence of NFAs to trace equivalence</a:t>
            </a:r>
          </a:p>
          <a:p>
            <a:r>
              <a:rPr lang="en-US" dirty="0"/>
              <a:t>Note the direction is opposite! </a:t>
            </a:r>
          </a:p>
          <a:p>
            <a:r>
              <a:rPr lang="en-US" dirty="0"/>
              <a:t>If you have an algorithm for trace equivalence, the same algorithm can be used to solve language equivalence of NFAs  [Previous slide was the converse </a:t>
            </a:r>
            <a:r>
              <a:rPr lang="en-US" dirty="0" err="1"/>
              <a:t>stmt</a:t>
            </a:r>
            <a:r>
              <a:rPr lang="en-US" dirty="0"/>
              <a:t>]</a:t>
            </a:r>
          </a:p>
          <a:p>
            <a:endParaRPr lang="en-US" dirty="0"/>
          </a:p>
          <a:p>
            <a:r>
              <a:rPr lang="en-US" dirty="0"/>
              <a:t>Main idea: Map NFA to a TS [Details left as an exercise]</a:t>
            </a:r>
          </a:p>
          <a:p>
            <a:pPr lvl="1"/>
            <a:r>
              <a:rPr lang="en-US" dirty="0"/>
              <a:t>States of the TS are roughly the Cartesian product of the states of the NFA and its input alphabet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B91C87-D117-4152-BE3A-15FEF7B7D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780D1-9E0A-45D4-A56F-67662A28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2F4009-D873-48A8-BF16-2CFE940B2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Showing PSPACE-hardness</a:t>
            </a:r>
          </a:p>
        </p:txBody>
      </p:sp>
    </p:spTree>
    <p:extLst>
      <p:ext uri="{BB962C8B-B14F-4D97-AF65-F5344CB8AC3E}">
        <p14:creationId xmlns:p14="http://schemas.microsoft.com/office/powerpoint/2010/main" val="49760552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B4252EA-B20B-4AF9-B9CC-D7336599F5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Simulation relations: </a:t>
                </a:r>
                <a:r>
                  <a:rPr lang="en-US" i="1" dirty="0"/>
                  <a:t>preorders </a:t>
                </a:r>
                <a:r>
                  <a:rPr lang="en-US" dirty="0"/>
                  <a:t>on the state-space</a:t>
                </a:r>
              </a:p>
              <a:p>
                <a:r>
                  <a:rPr lang="en-US" dirty="0"/>
                  <a:t>Requires that whenever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simulates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(denoted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),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can mimic all stepwise behavior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; </a:t>
                </a:r>
                <a:r>
                  <a:rPr lang="en-US" b="1" i="1" dirty="0"/>
                  <a:t>but not vice versa</a:t>
                </a:r>
                <a:endParaRPr lang="en-US" b="1" dirty="0"/>
              </a:p>
              <a:p>
                <a:r>
                  <a:rPr lang="en-US" dirty="0"/>
                  <a:t>Simulation relations are used in verification to show that one system (the “concrete” system) correctly implements the abstract system</a:t>
                </a:r>
              </a:p>
              <a:p>
                <a:r>
                  <a:rPr lang="en-US" dirty="0"/>
                  <a:t>Simulation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≼</m:t>
                    </m:r>
                  </m:oMath>
                </a14:m>
                <a:r>
                  <a:rPr lang="en-US" dirty="0"/>
                  <a:t> also induces an equivalence (coarser than </a:t>
                </a:r>
                <a:r>
                  <a:rPr lang="en-US" dirty="0" err="1"/>
                  <a:t>bisimulation</a:t>
                </a:r>
                <a:r>
                  <a:rPr lang="en-US" dirty="0"/>
                  <a:t> equivalence)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B4252EA-B20B-4AF9-B9CC-D7336599F5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E721FC-6405-4912-8CB4-AB7F1107A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36351-E42C-4F82-A6C5-848A76BC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F265D8-E792-4888-8F69-A03E2CA00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Relations</a:t>
            </a:r>
          </a:p>
        </p:txBody>
      </p:sp>
    </p:spTree>
    <p:extLst>
      <p:ext uri="{BB962C8B-B14F-4D97-AF65-F5344CB8AC3E}">
        <p14:creationId xmlns:p14="http://schemas.microsoft.com/office/powerpoint/2010/main" val="135819812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6218EEF-D1C6-4F91-93D6-FA14969EC4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𝐴𝑐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Simulation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a binary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endParaRPr lang="en-US" dirty="0"/>
              </a:p>
              <a:p>
                <a:pPr marL="742950" lvl="1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∃</m:t>
                        </m:r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:</m:t>
                        </m:r>
                        <m:d>
                          <m:d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dirty="0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∈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𝒮</m:t>
                        </m:r>
                      </m:e>
                    </m:d>
                  </m:oMath>
                </a14:m>
                <a:endParaRPr lang="en-US" sz="2800" b="0" dirty="0">
                  <a:sym typeface="Wingdings" panose="05000000000000000000" pitchFamily="2" charset="2"/>
                </a:endParaRPr>
              </a:p>
              <a:p>
                <a:pPr marL="742950" lvl="1" indent="-514350">
                  <a:buFont typeface="+mj-lt"/>
                  <a:buAutoNum type="alphaUcPeriod"/>
                </a:pPr>
                <a:r>
                  <a:rPr lang="en-US" sz="2800" dirty="0">
                    <a:sym typeface="Wingdings" panose="05000000000000000000" pitchFamily="2" charset="2"/>
                  </a:rPr>
                  <a:t>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𝒮</m:t>
                    </m:r>
                  </m:oMath>
                </a14:m>
                <a:r>
                  <a:rPr lang="en-US" sz="2800" dirty="0"/>
                  <a:t> it holds that:</a:t>
                </a:r>
              </a:p>
              <a:p>
                <a:pPr marL="1200150" lvl="2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  <a:p>
                <a:pPr marL="1200150" lvl="2" indent="-514350">
                  <a:buFont typeface="+mj-lt"/>
                  <a:buAutoNum type="arabicPeriod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𝑃𝑜𝑠𝑡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𝑃𝑜𝑠𝑡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342900" indent="-342900"/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000" dirty="0"/>
                  <a:t> simulated by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000" dirty="0"/>
                  <a:t> or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000" dirty="0"/>
                  <a:t> simulates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000" dirty="0"/>
                  <a:t> or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≼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000" dirty="0"/>
              </a:p>
              <a:p>
                <a:pPr marL="342900" indent="-342900"/>
                <a:r>
                  <a:rPr lang="en-US" sz="3000" dirty="0"/>
                  <a:t>In English:</a:t>
                </a:r>
              </a:p>
              <a:p>
                <a:pPr marL="571500" lvl="1" indent="-342900"/>
                <a:r>
                  <a:rPr lang="en-US" dirty="0"/>
                  <a:t>For each initial state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there is an initial state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with the same label</a:t>
                </a:r>
              </a:p>
              <a:p>
                <a:pPr marL="571500" lvl="1" indent="-342900"/>
                <a:r>
                  <a:rPr lang="en-US" dirty="0"/>
                  <a:t>For every path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there is a path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/>
                <a:endParaRPr lang="en-US" sz="30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6218EEF-D1C6-4F91-93D6-FA14969EC4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28FF24-7E14-429B-B0E4-90B7B8008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E5C81-AFC5-4D24-8028-655A87571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AB5624-95FB-4ACC-AF77-186393F5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order : formal definition</a:t>
            </a:r>
          </a:p>
        </p:txBody>
      </p:sp>
    </p:spTree>
    <p:extLst>
      <p:ext uri="{BB962C8B-B14F-4D97-AF65-F5344CB8AC3E}">
        <p14:creationId xmlns:p14="http://schemas.microsoft.com/office/powerpoint/2010/main" val="333109401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B47838-B38C-4B88-8616-AD0A0166F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512AC-90B2-4FE8-BAB3-E9FF99608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38DF178-96C2-41AD-807B-8B911D73C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Order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465DA3D-1C01-4118-952C-33AD2C6C64C5}"/>
                  </a:ext>
                </a:extLst>
              </p:cNvPr>
              <p:cNvSpPr txBox="1"/>
              <p:nvPr/>
            </p:nvSpPr>
            <p:spPr>
              <a:xfrm>
                <a:off x="620312" y="2049803"/>
                <a:ext cx="145860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:1≤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≤3</m:t>
                      </m:r>
                    </m:oMath>
                  </m:oMathPara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465DA3D-1C01-4118-952C-33AD2C6C6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12" y="2049803"/>
                <a:ext cx="1458604" cy="923330"/>
              </a:xfrm>
              <a:prstGeom prst="rect">
                <a:avLst/>
              </a:prstGeom>
              <a:blipFill>
                <a:blip r:embed="rId2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4AC70E1-E802-4E17-948D-673A04A9FD01}"/>
                  </a:ext>
                </a:extLst>
              </p:cNvPr>
              <p:cNvSpPr txBox="1"/>
              <p:nvPr/>
            </p:nvSpPr>
            <p:spPr>
              <a:xfrm>
                <a:off x="9534151" y="1651987"/>
                <a:ext cx="2417270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For every path “upstairs,” there is a path “downstairs”</a:t>
                </a:r>
              </a:p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I.e., every path in the “concrete” LTS has a corresponding path in the “abstract” LTS</a:t>
                </a:r>
              </a:p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Note: similar states have the same labels!</a:t>
                </a:r>
              </a:p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simulates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4AC70E1-E802-4E17-948D-673A04A9F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151" y="1651987"/>
                <a:ext cx="2417270" cy="3693319"/>
              </a:xfrm>
              <a:prstGeom prst="rect">
                <a:avLst/>
              </a:prstGeom>
              <a:blipFill>
                <a:blip r:embed="rId3"/>
                <a:stretch>
                  <a:fillRect l="-2015" t="-1155" b="-1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id="{868AAEF6-0037-4205-A062-A9E4CC65FDF3}"/>
              </a:ext>
            </a:extLst>
          </p:cNvPr>
          <p:cNvSpPr/>
          <p:nvPr/>
        </p:nvSpPr>
        <p:spPr>
          <a:xfrm>
            <a:off x="4427099" y="4364860"/>
            <a:ext cx="992737" cy="92430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D4A81AC-E316-4781-B73B-AD45386F43A1}"/>
              </a:ext>
            </a:extLst>
          </p:cNvPr>
          <p:cNvSpPr/>
          <p:nvPr/>
        </p:nvSpPr>
        <p:spPr>
          <a:xfrm>
            <a:off x="6039245" y="4364859"/>
            <a:ext cx="992737" cy="9306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0A1F919-505C-43A5-B480-229C12BAAE44}"/>
              </a:ext>
            </a:extLst>
          </p:cNvPr>
          <p:cNvSpPr/>
          <p:nvPr/>
        </p:nvSpPr>
        <p:spPr>
          <a:xfrm>
            <a:off x="7690874" y="4364859"/>
            <a:ext cx="928608" cy="93065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A927253-A517-4117-9DF3-839122299295}"/>
              </a:ext>
            </a:extLst>
          </p:cNvPr>
          <p:cNvCxnSpPr>
            <a:cxnSpLocks/>
            <a:stCxn id="46" idx="6"/>
            <a:endCxn id="48" idx="2"/>
          </p:cNvCxnSpPr>
          <p:nvPr/>
        </p:nvCxnSpPr>
        <p:spPr>
          <a:xfrm>
            <a:off x="5419836" y="4827013"/>
            <a:ext cx="619409" cy="317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1A077B0-6651-40B5-A461-795A908100E7}"/>
              </a:ext>
            </a:extLst>
          </p:cNvPr>
          <p:cNvCxnSpPr>
            <a:cxnSpLocks/>
            <a:stCxn id="48" idx="6"/>
            <a:endCxn id="49" idx="2"/>
          </p:cNvCxnSpPr>
          <p:nvPr/>
        </p:nvCxnSpPr>
        <p:spPr>
          <a:xfrm>
            <a:off x="7031982" y="4830188"/>
            <a:ext cx="658892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08617F4-D93C-4F24-9FB9-82EC7245ADC9}"/>
                  </a:ext>
                </a:extLst>
              </p:cNvPr>
              <p:cNvSpPr txBox="1"/>
              <p:nvPr/>
            </p:nvSpPr>
            <p:spPr>
              <a:xfrm>
                <a:off x="5213431" y="4930727"/>
                <a:ext cx="4963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08617F4-D93C-4F24-9FB9-82EC7245A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431" y="4930727"/>
                <a:ext cx="496368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D81D688-BDAC-43E6-BBF0-5EF2568BB734}"/>
                  </a:ext>
                </a:extLst>
              </p:cNvPr>
              <p:cNvSpPr txBox="1"/>
              <p:nvPr/>
            </p:nvSpPr>
            <p:spPr>
              <a:xfrm>
                <a:off x="6616876" y="5181089"/>
                <a:ext cx="4963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D81D688-BDAC-43E6-BBF0-5EF2568BB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876" y="5181089"/>
                <a:ext cx="496368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C9F2FCB-1D1A-46D6-AF46-43E287FFBC38}"/>
                  </a:ext>
                </a:extLst>
              </p:cNvPr>
              <p:cNvSpPr txBox="1"/>
              <p:nvPr/>
            </p:nvSpPr>
            <p:spPr>
              <a:xfrm>
                <a:off x="8206108" y="5181089"/>
                <a:ext cx="4963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C9F2FCB-1D1A-46D6-AF46-43E287FFB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108" y="5181089"/>
                <a:ext cx="49636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547378F-D3C2-4A1A-9C63-BAC3727990F8}"/>
              </a:ext>
            </a:extLst>
          </p:cNvPr>
          <p:cNvCxnSpPr>
            <a:cxnSpLocks/>
          </p:cNvCxnSpPr>
          <p:nvPr/>
        </p:nvCxnSpPr>
        <p:spPr>
          <a:xfrm flipV="1">
            <a:off x="4067642" y="5001818"/>
            <a:ext cx="365249" cy="30434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AE69949-2CB9-402F-9FCB-AADEA76C0216}"/>
                  </a:ext>
                </a:extLst>
              </p:cNvPr>
              <p:cNvSpPr txBox="1"/>
              <p:nvPr/>
            </p:nvSpPr>
            <p:spPr>
              <a:xfrm>
                <a:off x="3450226" y="4642347"/>
                <a:ext cx="5942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AE69949-2CB9-402F-9FCB-AADEA76C0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226" y="4642347"/>
                <a:ext cx="59420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CF656DF9-5E64-40C3-A1EB-B2B62A115BDD}"/>
              </a:ext>
            </a:extLst>
          </p:cNvPr>
          <p:cNvGrpSpPr/>
          <p:nvPr/>
        </p:nvGrpSpPr>
        <p:grpSpPr>
          <a:xfrm>
            <a:off x="2582988" y="305135"/>
            <a:ext cx="6132906" cy="3489335"/>
            <a:chOff x="2912073" y="2612111"/>
            <a:chExt cx="6132906" cy="3489335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444B8CAB-C5B0-4AFB-81A1-D60FADAFDAF7}"/>
                </a:ext>
              </a:extLst>
            </p:cNvPr>
            <p:cNvGrpSpPr/>
            <p:nvPr/>
          </p:nvGrpSpPr>
          <p:grpSpPr>
            <a:xfrm>
              <a:off x="3499766" y="2612111"/>
              <a:ext cx="5545213" cy="3489335"/>
              <a:chOff x="301541" y="1549284"/>
              <a:chExt cx="5545213" cy="3489335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62C5EDC9-D31F-478B-BD28-18F4B474176C}"/>
                  </a:ext>
                </a:extLst>
              </p:cNvPr>
              <p:cNvSpPr/>
              <p:nvPr/>
            </p:nvSpPr>
            <p:spPr>
              <a:xfrm>
                <a:off x="4540527" y="2253956"/>
                <a:ext cx="1306227" cy="1465459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3BC2BC4-246A-4369-BAE4-1F5D491FB244}"/>
                  </a:ext>
                </a:extLst>
              </p:cNvPr>
              <p:cNvSpPr/>
              <p:nvPr/>
            </p:nvSpPr>
            <p:spPr>
              <a:xfrm>
                <a:off x="581086" y="2253956"/>
                <a:ext cx="887898" cy="158634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5E0B429-8A03-496A-B765-FB92F77199E7}"/>
                  </a:ext>
                </a:extLst>
              </p:cNvPr>
              <p:cNvSpPr/>
              <p:nvPr/>
            </p:nvSpPr>
            <p:spPr>
              <a:xfrm>
                <a:off x="1914575" y="1549284"/>
                <a:ext cx="1424520" cy="3118247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DB2E3601-0D9A-46E9-8BD1-0B6D66D4A728}"/>
                      </a:ext>
                    </a:extLst>
                  </p:cNvPr>
                  <p:cNvSpPr/>
                  <p:nvPr/>
                </p:nvSpPr>
                <p:spPr>
                  <a:xfrm>
                    <a:off x="666790" y="2749129"/>
                    <a:ext cx="612321" cy="595994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tailEnd w="lg" len="lg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DB2E3601-0D9A-46E9-8BD1-0B6D66D4A7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6790" y="2749129"/>
                    <a:ext cx="612321" cy="595994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  <a:tailEnd w="lg" len="lg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206B801A-D650-499D-8DFF-2EB3D95B4DFB}"/>
                      </a:ext>
                    </a:extLst>
                  </p:cNvPr>
                  <p:cNvSpPr/>
                  <p:nvPr/>
                </p:nvSpPr>
                <p:spPr>
                  <a:xfrm>
                    <a:off x="2264266" y="3606379"/>
                    <a:ext cx="612321" cy="595994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tailEnd w="lg" len="lg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206B801A-D650-499D-8DFF-2EB3D95B4D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64266" y="3606379"/>
                    <a:ext cx="612321" cy="595994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  <a:tailEnd w="lg" len="lg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A03C48C6-29E2-470A-9EB7-FD062A5A292C}"/>
                  </a:ext>
                </a:extLst>
              </p:cNvPr>
              <p:cNvCxnSpPr>
                <a:cxnSpLocks/>
                <a:stCxn id="7" idx="7"/>
              </p:cNvCxnSpPr>
              <p:nvPr/>
            </p:nvCxnSpPr>
            <p:spPr>
              <a:xfrm flipV="1">
                <a:off x="1189439" y="2189876"/>
                <a:ext cx="1074829" cy="64653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AE0EF9D0-EF78-497D-8E05-69A23E46E672}"/>
                  </a:ext>
                </a:extLst>
              </p:cNvPr>
              <p:cNvCxnSpPr>
                <a:cxnSpLocks/>
                <a:stCxn id="7" idx="6"/>
              </p:cNvCxnSpPr>
              <p:nvPr/>
            </p:nvCxnSpPr>
            <p:spPr>
              <a:xfrm>
                <a:off x="1279111" y="3047126"/>
                <a:ext cx="98515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6A3CC02A-416E-43CA-8395-1A5ADE090015}"/>
                  </a:ext>
                </a:extLst>
              </p:cNvPr>
              <p:cNvCxnSpPr>
                <a:cxnSpLocks/>
                <a:stCxn id="32" idx="0"/>
                <a:endCxn id="33" idx="4"/>
              </p:cNvCxnSpPr>
              <p:nvPr/>
            </p:nvCxnSpPr>
            <p:spPr>
              <a:xfrm flipV="1">
                <a:off x="2578981" y="2506300"/>
                <a:ext cx="0" cy="2708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7C7FEB88-1DDD-4EB8-8914-56F882BDA3C9}"/>
                  </a:ext>
                </a:extLst>
              </p:cNvPr>
              <p:cNvCxnSpPr>
                <a:cxnSpLocks/>
                <a:stCxn id="33" idx="6"/>
                <a:endCxn id="34" idx="2"/>
              </p:cNvCxnSpPr>
              <p:nvPr/>
            </p:nvCxnSpPr>
            <p:spPr>
              <a:xfrm>
                <a:off x="2885141" y="2208303"/>
                <a:ext cx="1788803" cy="84199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or: Curved 22">
                <a:extLst>
                  <a:ext uri="{FF2B5EF4-FFF2-40B4-BE49-F238E27FC236}">
                    <a16:creationId xmlns:a16="http://schemas.microsoft.com/office/drawing/2014/main" id="{C5C5A84A-E384-4B53-B620-A451054696E4}"/>
                  </a:ext>
                </a:extLst>
              </p:cNvPr>
              <p:cNvCxnSpPr>
                <a:cxnSpLocks/>
                <a:stCxn id="34" idx="4"/>
                <a:endCxn id="7" idx="4"/>
              </p:cNvCxnSpPr>
              <p:nvPr/>
            </p:nvCxnSpPr>
            <p:spPr>
              <a:xfrm rot="5400000">
                <a:off x="3053722" y="1264352"/>
                <a:ext cx="12700" cy="4161542"/>
              </a:xfrm>
              <a:prstGeom prst="curvedConnector3">
                <a:avLst>
                  <a:gd name="adj1" fmla="val 8500984"/>
                </a:avLst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630CB972-D1B9-452E-8110-2DB45E69538E}"/>
                  </a:ext>
                </a:extLst>
              </p:cNvPr>
              <p:cNvCxnSpPr>
                <a:cxnSpLocks/>
                <a:endCxn id="7" idx="2"/>
              </p:cNvCxnSpPr>
              <p:nvPr/>
            </p:nvCxnSpPr>
            <p:spPr>
              <a:xfrm flipV="1">
                <a:off x="301541" y="3047126"/>
                <a:ext cx="365249" cy="30434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4FDB1361-7401-40F3-91AD-D770B043D6FF}"/>
                      </a:ext>
                    </a:extLst>
                  </p:cNvPr>
                  <p:cNvSpPr/>
                  <p:nvPr/>
                </p:nvSpPr>
                <p:spPr>
                  <a:xfrm>
                    <a:off x="2272820" y="2777107"/>
                    <a:ext cx="612321" cy="595994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tailEnd w="lg" len="lg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en-US" sz="1400" dirty="0"/>
                      <a:t>2</a:t>
                    </a:r>
                  </a:p>
                </p:txBody>
              </p:sp>
            </mc:Choice>
            <mc:Fallback xmlns=""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4FDB1361-7401-40F3-91AD-D770B043D6F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2820" y="2777107"/>
                    <a:ext cx="612321" cy="595994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  <a:tailEnd w="lg" len="lg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745F5729-841A-4793-8052-E2B24CA9DCAD}"/>
                      </a:ext>
                    </a:extLst>
                  </p:cNvPr>
                  <p:cNvSpPr/>
                  <p:nvPr/>
                </p:nvSpPr>
                <p:spPr>
                  <a:xfrm>
                    <a:off x="2272820" y="1910306"/>
                    <a:ext cx="612321" cy="595994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tailEnd w="lg" len="lg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en-US" sz="1400" dirty="0"/>
                      <a:t>1</a:t>
                    </a:r>
                  </a:p>
                </p:txBody>
              </p:sp>
            </mc:Choice>
            <mc:Fallback xmlns=""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745F5729-841A-4793-8052-E2B24CA9DCA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2820" y="1910306"/>
                    <a:ext cx="612321" cy="595994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  <a:tailEnd w="lg" len="lg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B4FE36BE-31A2-4A0C-8DA3-4E8A71BC9E36}"/>
                      </a:ext>
                    </a:extLst>
                  </p:cNvPr>
                  <p:cNvSpPr/>
                  <p:nvPr/>
                </p:nvSpPr>
                <p:spPr>
                  <a:xfrm>
                    <a:off x="4673944" y="2755480"/>
                    <a:ext cx="921098" cy="589643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tailEnd w="lg" len="lg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=100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B4FE36BE-31A2-4A0C-8DA3-4E8A71BC9E3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73944" y="2755480"/>
                    <a:ext cx="921098" cy="589643"/>
                  </a:xfrm>
                  <a:prstGeom prst="ellipse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  <a:tailEnd w="lg" len="lg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Arrow Connector 14">
                <a:extLst>
                  <a:ext uri="{FF2B5EF4-FFF2-40B4-BE49-F238E27FC236}">
                    <a16:creationId xmlns:a16="http://schemas.microsoft.com/office/drawing/2014/main" id="{570DD012-14C8-497C-9B74-93AC981F3D48}"/>
                  </a:ext>
                </a:extLst>
              </p:cNvPr>
              <p:cNvCxnSpPr>
                <a:cxnSpLocks/>
                <a:endCxn id="7" idx="4"/>
              </p:cNvCxnSpPr>
              <p:nvPr/>
            </p:nvCxnSpPr>
            <p:spPr>
              <a:xfrm rot="10800000">
                <a:off x="972952" y="3345123"/>
                <a:ext cx="1282767" cy="502602"/>
              </a:xfrm>
              <a:prstGeom prst="curvedConnector2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BCBFFA5C-01DD-49C2-9A72-86C1DF6DE131}"/>
                  </a:ext>
                </a:extLst>
              </p:cNvPr>
              <p:cNvCxnSpPr>
                <a:cxnSpLocks/>
                <a:stCxn id="7" idx="5"/>
                <a:endCxn id="10" idx="1"/>
              </p:cNvCxnSpPr>
              <p:nvPr/>
            </p:nvCxnSpPr>
            <p:spPr>
              <a:xfrm>
                <a:off x="1189439" y="3257842"/>
                <a:ext cx="1164499" cy="43581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4DF54945-AD7F-49F0-9CF1-2C0427AFD0A0}"/>
                      </a:ext>
                    </a:extLst>
                  </p:cNvPr>
                  <p:cNvSpPr txBox="1"/>
                  <p:nvPr/>
                </p:nvSpPr>
                <p:spPr>
                  <a:xfrm>
                    <a:off x="807455" y="3750099"/>
                    <a:ext cx="496368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4DF54945-AD7F-49F0-9CF1-2C0427AFD0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7455" y="3750099"/>
                    <a:ext cx="496368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E0793B96-F16E-4A76-A428-F5A499E2D485}"/>
                      </a:ext>
                    </a:extLst>
                  </p:cNvPr>
                  <p:cNvSpPr txBox="1"/>
                  <p:nvPr/>
                </p:nvSpPr>
                <p:spPr>
                  <a:xfrm>
                    <a:off x="2533189" y="4669287"/>
                    <a:ext cx="496368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E0793B96-F16E-4A76-A428-F5A499E2D48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33189" y="4669287"/>
                    <a:ext cx="496368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9C9A4A41-5BBC-43F8-9CF0-1F310D029302}"/>
                      </a:ext>
                    </a:extLst>
                  </p:cNvPr>
                  <p:cNvSpPr txBox="1"/>
                  <p:nvPr/>
                </p:nvSpPr>
                <p:spPr>
                  <a:xfrm>
                    <a:off x="5030436" y="3770820"/>
                    <a:ext cx="496368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9C9A4A41-5BBC-43F8-9CF0-1F310D02930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30436" y="3770820"/>
                    <a:ext cx="496368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FF4E4FEF-A67D-4629-BD1C-2554637BEFED}"/>
                    </a:ext>
                  </a:extLst>
                </p:cNvPr>
                <p:cNvSpPr txBox="1"/>
                <p:nvPr/>
              </p:nvSpPr>
              <p:spPr>
                <a:xfrm>
                  <a:off x="2912073" y="3864846"/>
                  <a:ext cx="5995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FF4E4FEF-A67D-4629-BD1C-2554637BEF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2073" y="3864846"/>
                  <a:ext cx="599523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2" name="Straight Arrow Connector 55">
            <a:extLst>
              <a:ext uri="{FF2B5EF4-FFF2-40B4-BE49-F238E27FC236}">
                <a16:creationId xmlns:a16="http://schemas.microsoft.com/office/drawing/2014/main" id="{1431AD39-AFBC-4909-89AB-293B01A05A56}"/>
              </a:ext>
            </a:extLst>
          </p:cNvPr>
          <p:cNvCxnSpPr>
            <a:cxnSpLocks/>
            <a:stCxn id="48" idx="4"/>
            <a:endCxn id="46" idx="4"/>
          </p:cNvCxnSpPr>
          <p:nvPr/>
        </p:nvCxnSpPr>
        <p:spPr>
          <a:xfrm rot="5400000" flipH="1">
            <a:off x="5726365" y="4486269"/>
            <a:ext cx="6351" cy="1612146"/>
          </a:xfrm>
          <a:prstGeom prst="curvedConnector3">
            <a:avLst>
              <a:gd name="adj1" fmla="val -3599433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3EDC5B0C-4307-44D7-9AEC-32FBA14D249D}"/>
                  </a:ext>
                </a:extLst>
              </p:cNvPr>
              <p:cNvSpPr txBox="1"/>
              <p:nvPr/>
            </p:nvSpPr>
            <p:spPr>
              <a:xfrm>
                <a:off x="461208" y="3496465"/>
                <a:ext cx="2543581" cy="1926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≼ = 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𝑔𝑟𝑒𝑒𝑛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𝑏𝑙𝑢𝑒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=2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𝑏𝑙𝑢𝑒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=3</m:t>
                                            </m:r>
                                          </m:e>
                                        </m:d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𝑏𝑙𝑢𝑒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=100</m:t>
                                            </m:r>
                                          </m:e>
                                        </m:d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𝑦𝑒𝑙𝑙𝑜𝑤</m:t>
                                        </m:r>
                                      </m:e>
                                    </m:d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3EDC5B0C-4307-44D7-9AEC-32FBA14D2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08" y="3496465"/>
                <a:ext cx="2543581" cy="192661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EAE3E6A-AD64-4A60-8C88-C31682D34723}"/>
              </a:ext>
            </a:extLst>
          </p:cNvPr>
          <p:cNvCxnSpPr>
            <a:cxnSpLocks/>
            <a:stCxn id="49" idx="4"/>
            <a:endCxn id="46" idx="4"/>
          </p:cNvCxnSpPr>
          <p:nvPr/>
        </p:nvCxnSpPr>
        <p:spPr>
          <a:xfrm rot="5400000" flipH="1">
            <a:off x="6536147" y="3676487"/>
            <a:ext cx="6351" cy="3231710"/>
          </a:xfrm>
          <a:prstGeom prst="curvedConnector3">
            <a:avLst>
              <a:gd name="adj1" fmla="val -10156810"/>
            </a:avLst>
          </a:prstGeom>
          <a:ln w="95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55">
            <a:extLst>
              <a:ext uri="{FF2B5EF4-FFF2-40B4-BE49-F238E27FC236}">
                <a16:creationId xmlns:a16="http://schemas.microsoft.com/office/drawing/2014/main" id="{C9A6C13B-0040-4600-8F64-A4D04F0DB3D2}"/>
              </a:ext>
            </a:extLst>
          </p:cNvPr>
          <p:cNvCxnSpPr>
            <a:cxnSpLocks/>
            <a:stCxn id="48" idx="7"/>
            <a:endCxn id="48" idx="0"/>
          </p:cNvCxnSpPr>
          <p:nvPr/>
        </p:nvCxnSpPr>
        <p:spPr>
          <a:xfrm rot="16200000" flipV="1">
            <a:off x="6642961" y="4257512"/>
            <a:ext cx="136292" cy="350985"/>
          </a:xfrm>
          <a:prstGeom prst="curvedConnector3">
            <a:avLst>
              <a:gd name="adj1" fmla="val 267728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63283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49EE49-48EE-460F-B71D-4FE6547AD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988142"/>
            <a:ext cx="11699087" cy="1157530"/>
          </a:xfrm>
        </p:spPr>
        <p:txBody>
          <a:bodyPr/>
          <a:lstStyle/>
          <a:p>
            <a:r>
              <a:rPr lang="en-US" dirty="0"/>
              <a:t>Simulation order is not symmetric!</a:t>
            </a:r>
          </a:p>
          <a:p>
            <a:r>
              <a:rPr lang="en-US" dirty="0"/>
              <a:t>If you add symmetric part : you get a </a:t>
            </a:r>
            <a:r>
              <a:rPr lang="en-US" dirty="0" err="1"/>
              <a:t>bisimulation</a:t>
            </a:r>
            <a:r>
              <a:rPr lang="en-US" dirty="0"/>
              <a:t> equivalence relation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02E913-884A-44E5-B485-8A2C956F1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68234-D651-4539-94CE-DEB9003F6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4B6118-88F1-4FE7-80D5-817C02D94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order vs. </a:t>
            </a:r>
            <a:r>
              <a:rPr lang="en-US" dirty="0" err="1"/>
              <a:t>bisimulation</a:t>
            </a:r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AD5BA2E-748C-47A1-8E42-A1731A6B241A}"/>
              </a:ext>
            </a:extLst>
          </p:cNvPr>
          <p:cNvGrpSpPr/>
          <p:nvPr/>
        </p:nvGrpSpPr>
        <p:grpSpPr>
          <a:xfrm>
            <a:off x="56747" y="2073598"/>
            <a:ext cx="6132906" cy="3489335"/>
            <a:chOff x="2912073" y="2612111"/>
            <a:chExt cx="6132906" cy="348933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9810E19-30DA-4A23-8C61-6F3F4DE81963}"/>
                </a:ext>
              </a:extLst>
            </p:cNvPr>
            <p:cNvGrpSpPr/>
            <p:nvPr/>
          </p:nvGrpSpPr>
          <p:grpSpPr>
            <a:xfrm>
              <a:off x="3499766" y="2612111"/>
              <a:ext cx="5545213" cy="3489335"/>
              <a:chOff x="301541" y="1549284"/>
              <a:chExt cx="5545213" cy="3489335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C6D02FB-42E8-467A-BE51-098748A657B8}"/>
                  </a:ext>
                </a:extLst>
              </p:cNvPr>
              <p:cNvSpPr/>
              <p:nvPr/>
            </p:nvSpPr>
            <p:spPr>
              <a:xfrm>
                <a:off x="4540527" y="2253956"/>
                <a:ext cx="1306227" cy="1465459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6D059997-15AE-40D3-BDB5-4A07CD5D7D88}"/>
                  </a:ext>
                </a:extLst>
              </p:cNvPr>
              <p:cNvSpPr/>
              <p:nvPr/>
            </p:nvSpPr>
            <p:spPr>
              <a:xfrm>
                <a:off x="581086" y="2253956"/>
                <a:ext cx="887898" cy="158634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C6E52B97-87B3-4E5A-8042-4ED4DD9F48BB}"/>
                  </a:ext>
                </a:extLst>
              </p:cNvPr>
              <p:cNvSpPr/>
              <p:nvPr/>
            </p:nvSpPr>
            <p:spPr>
              <a:xfrm>
                <a:off x="1914575" y="1549284"/>
                <a:ext cx="1424520" cy="3118247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E0E7E84D-395E-4898-956C-D89E74751A3A}"/>
                      </a:ext>
                    </a:extLst>
                  </p:cNvPr>
                  <p:cNvSpPr/>
                  <p:nvPr/>
                </p:nvSpPr>
                <p:spPr>
                  <a:xfrm>
                    <a:off x="666790" y="2749129"/>
                    <a:ext cx="612321" cy="595994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tailEnd w="lg" len="lg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E0E7E84D-395E-4898-956C-D89E74751A3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6790" y="2749129"/>
                    <a:ext cx="612321" cy="595994"/>
                  </a:xfrm>
                  <a:prstGeom prst="ellipse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  <a:tailEnd w="lg" len="lg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72505B8E-F21A-4DF7-9104-7B2CFDE65BB5}"/>
                      </a:ext>
                    </a:extLst>
                  </p:cNvPr>
                  <p:cNvSpPr/>
                  <p:nvPr/>
                </p:nvSpPr>
                <p:spPr>
                  <a:xfrm>
                    <a:off x="2264266" y="3606379"/>
                    <a:ext cx="612321" cy="595994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tailEnd w="lg" len="lg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72505B8E-F21A-4DF7-9104-7B2CFDE65BB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64266" y="3606379"/>
                    <a:ext cx="612321" cy="595994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  <a:tailEnd w="lg" len="lg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36B6C487-4880-45B6-999A-129413059174}"/>
                  </a:ext>
                </a:extLst>
              </p:cNvPr>
              <p:cNvCxnSpPr>
                <a:cxnSpLocks/>
                <a:stCxn id="55" idx="7"/>
              </p:cNvCxnSpPr>
              <p:nvPr/>
            </p:nvCxnSpPr>
            <p:spPr>
              <a:xfrm flipV="1">
                <a:off x="1189439" y="2189876"/>
                <a:ext cx="1074829" cy="64653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EA01773D-449A-4ACA-8F2F-9833BA7D98FC}"/>
                  </a:ext>
                </a:extLst>
              </p:cNvPr>
              <p:cNvCxnSpPr>
                <a:cxnSpLocks/>
                <a:stCxn id="55" idx="6"/>
              </p:cNvCxnSpPr>
              <p:nvPr/>
            </p:nvCxnSpPr>
            <p:spPr>
              <a:xfrm>
                <a:off x="1279111" y="3047126"/>
                <a:ext cx="98515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1387A726-8A10-40D1-A7DE-F5CB28B756CE}"/>
                  </a:ext>
                </a:extLst>
              </p:cNvPr>
              <p:cNvCxnSpPr>
                <a:cxnSpLocks/>
                <a:stCxn id="63" idx="0"/>
                <a:endCxn id="64" idx="4"/>
              </p:cNvCxnSpPr>
              <p:nvPr/>
            </p:nvCxnSpPr>
            <p:spPr>
              <a:xfrm flipV="1">
                <a:off x="2578981" y="2506300"/>
                <a:ext cx="0" cy="2708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7C472D72-4505-4FBB-818D-9A837E8D84D0}"/>
                  </a:ext>
                </a:extLst>
              </p:cNvPr>
              <p:cNvCxnSpPr>
                <a:cxnSpLocks/>
                <a:stCxn id="64" idx="6"/>
                <a:endCxn id="65" idx="2"/>
              </p:cNvCxnSpPr>
              <p:nvPr/>
            </p:nvCxnSpPr>
            <p:spPr>
              <a:xfrm>
                <a:off x="2885141" y="2208303"/>
                <a:ext cx="1788803" cy="84199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or: Curved 60">
                <a:extLst>
                  <a:ext uri="{FF2B5EF4-FFF2-40B4-BE49-F238E27FC236}">
                    <a16:creationId xmlns:a16="http://schemas.microsoft.com/office/drawing/2014/main" id="{0703ED06-8245-475C-8617-BD517D01F55F}"/>
                  </a:ext>
                </a:extLst>
              </p:cNvPr>
              <p:cNvCxnSpPr>
                <a:cxnSpLocks/>
                <a:stCxn id="65" idx="4"/>
                <a:endCxn id="55" idx="4"/>
              </p:cNvCxnSpPr>
              <p:nvPr/>
            </p:nvCxnSpPr>
            <p:spPr>
              <a:xfrm rot="5400000">
                <a:off x="3053722" y="1264352"/>
                <a:ext cx="12700" cy="4161542"/>
              </a:xfrm>
              <a:prstGeom prst="curvedConnector3">
                <a:avLst>
                  <a:gd name="adj1" fmla="val 8500984"/>
                </a:avLst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1C88DD69-117D-4319-951A-B899D211F23F}"/>
                  </a:ext>
                </a:extLst>
              </p:cNvPr>
              <p:cNvCxnSpPr>
                <a:cxnSpLocks/>
                <a:endCxn id="55" idx="2"/>
              </p:cNvCxnSpPr>
              <p:nvPr/>
            </p:nvCxnSpPr>
            <p:spPr>
              <a:xfrm flipV="1">
                <a:off x="301541" y="3047126"/>
                <a:ext cx="365249" cy="30434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47C02E23-6056-48C6-996B-1CC9E74798D3}"/>
                      </a:ext>
                    </a:extLst>
                  </p:cNvPr>
                  <p:cNvSpPr/>
                  <p:nvPr/>
                </p:nvSpPr>
                <p:spPr>
                  <a:xfrm>
                    <a:off x="2272820" y="2777107"/>
                    <a:ext cx="612321" cy="595994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tailEnd w="lg" len="lg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en-US" sz="1400" dirty="0"/>
                      <a:t>2</a:t>
                    </a:r>
                  </a:p>
                </p:txBody>
              </p:sp>
            </mc:Choice>
            <mc:Fallback xmlns=""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47C02E23-6056-48C6-996B-1CC9E74798D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2820" y="2777107"/>
                    <a:ext cx="612321" cy="595994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  <a:tailEnd w="lg" len="lg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366B5E69-95C5-40FA-966E-1B2D8B87F43C}"/>
                      </a:ext>
                    </a:extLst>
                  </p:cNvPr>
                  <p:cNvSpPr/>
                  <p:nvPr/>
                </p:nvSpPr>
                <p:spPr>
                  <a:xfrm>
                    <a:off x="2272820" y="1910306"/>
                    <a:ext cx="612321" cy="595994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tailEnd w="lg" len="lg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en-US" sz="1400" dirty="0"/>
                      <a:t>1</a:t>
                    </a:r>
                  </a:p>
                </p:txBody>
              </p:sp>
            </mc:Choice>
            <mc:Fallback xmlns=""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366B5E69-95C5-40FA-966E-1B2D8B87F43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2820" y="1910306"/>
                    <a:ext cx="612321" cy="595994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  <a:tailEnd w="lg" len="lg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81D4BA9A-6918-4DD1-8D12-95A893D7DE03}"/>
                      </a:ext>
                    </a:extLst>
                  </p:cNvPr>
                  <p:cNvSpPr/>
                  <p:nvPr/>
                </p:nvSpPr>
                <p:spPr>
                  <a:xfrm>
                    <a:off x="4673944" y="2755480"/>
                    <a:ext cx="921098" cy="589643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tailEnd w="lg" len="lg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=100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81D4BA9A-6918-4DD1-8D12-95A893D7DE0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73944" y="2755480"/>
                    <a:ext cx="921098" cy="589643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  <a:tailEnd w="lg" len="lg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6" name="Straight Arrow Connector 14">
                <a:extLst>
                  <a:ext uri="{FF2B5EF4-FFF2-40B4-BE49-F238E27FC236}">
                    <a16:creationId xmlns:a16="http://schemas.microsoft.com/office/drawing/2014/main" id="{76CE2537-2C5C-4DC1-ADA0-3E13DF1946B8}"/>
                  </a:ext>
                </a:extLst>
              </p:cNvPr>
              <p:cNvCxnSpPr>
                <a:cxnSpLocks/>
                <a:endCxn id="55" idx="4"/>
              </p:cNvCxnSpPr>
              <p:nvPr/>
            </p:nvCxnSpPr>
            <p:spPr>
              <a:xfrm rot="10800000">
                <a:off x="972952" y="3345123"/>
                <a:ext cx="1282767" cy="502602"/>
              </a:xfrm>
              <a:prstGeom prst="curvedConnector2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1FBD4A7D-EB18-4B79-83F7-89F391C34332}"/>
                  </a:ext>
                </a:extLst>
              </p:cNvPr>
              <p:cNvCxnSpPr>
                <a:cxnSpLocks/>
                <a:stCxn id="55" idx="5"/>
                <a:endCxn id="56" idx="1"/>
              </p:cNvCxnSpPr>
              <p:nvPr/>
            </p:nvCxnSpPr>
            <p:spPr>
              <a:xfrm>
                <a:off x="1189439" y="3257842"/>
                <a:ext cx="1164499" cy="43581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118943B6-EBD7-41A0-AA60-CD76C9FAAF19}"/>
                      </a:ext>
                    </a:extLst>
                  </p:cNvPr>
                  <p:cNvSpPr txBox="1"/>
                  <p:nvPr/>
                </p:nvSpPr>
                <p:spPr>
                  <a:xfrm>
                    <a:off x="807455" y="3750099"/>
                    <a:ext cx="496368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118943B6-EBD7-41A0-AA60-CD76C9FAAF1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7455" y="3750099"/>
                    <a:ext cx="496368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8C259DD6-3B4B-48C9-9C65-28CBE3F2B4AB}"/>
                      </a:ext>
                    </a:extLst>
                  </p:cNvPr>
                  <p:cNvSpPr txBox="1"/>
                  <p:nvPr/>
                </p:nvSpPr>
                <p:spPr>
                  <a:xfrm>
                    <a:off x="2533189" y="4669287"/>
                    <a:ext cx="496368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8C259DD6-3B4B-48C9-9C65-28CBE3F2B4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33189" y="4669287"/>
                    <a:ext cx="496368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D6C7EA63-93F5-45B0-80F2-681026802CEC}"/>
                      </a:ext>
                    </a:extLst>
                  </p:cNvPr>
                  <p:cNvSpPr txBox="1"/>
                  <p:nvPr/>
                </p:nvSpPr>
                <p:spPr>
                  <a:xfrm>
                    <a:off x="5030436" y="3770820"/>
                    <a:ext cx="496368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D6C7EA63-93F5-45B0-80F2-681026802CE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30436" y="3770820"/>
                    <a:ext cx="496368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8068A31F-05C5-4A56-88B6-5440449437FB}"/>
                    </a:ext>
                  </a:extLst>
                </p:cNvPr>
                <p:cNvSpPr txBox="1"/>
                <p:nvPr/>
              </p:nvSpPr>
              <p:spPr>
                <a:xfrm>
                  <a:off x="2912073" y="3864846"/>
                  <a:ext cx="5995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8068A31F-05C5-4A56-88B6-5440449437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2073" y="3864846"/>
                  <a:ext cx="59952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5E1B754-EE6D-4FEE-A5A7-F5CCAF410D75}"/>
              </a:ext>
            </a:extLst>
          </p:cNvPr>
          <p:cNvGrpSpPr/>
          <p:nvPr/>
        </p:nvGrpSpPr>
        <p:grpSpPr>
          <a:xfrm>
            <a:off x="6643995" y="3102884"/>
            <a:ext cx="5252250" cy="1185562"/>
            <a:chOff x="3450226" y="4364859"/>
            <a:chExt cx="5252250" cy="118556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679FAF0-21F5-49AE-96FF-A02A52A4993B}"/>
                </a:ext>
              </a:extLst>
            </p:cNvPr>
            <p:cNvSpPr/>
            <p:nvPr/>
          </p:nvSpPr>
          <p:spPr>
            <a:xfrm>
              <a:off x="4427099" y="4364860"/>
              <a:ext cx="992737" cy="92430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C16C1FB-D573-4806-A2F8-F0DFA4F1DDE2}"/>
                </a:ext>
              </a:extLst>
            </p:cNvPr>
            <p:cNvSpPr/>
            <p:nvPr/>
          </p:nvSpPr>
          <p:spPr>
            <a:xfrm>
              <a:off x="6039245" y="4364859"/>
              <a:ext cx="992737" cy="93065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8CCC4EF-AAD1-4A1E-8C07-4DC444469AA5}"/>
                </a:ext>
              </a:extLst>
            </p:cNvPr>
            <p:cNvSpPr/>
            <p:nvPr/>
          </p:nvSpPr>
          <p:spPr>
            <a:xfrm>
              <a:off x="7690874" y="4364859"/>
              <a:ext cx="928608" cy="93065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474BB8A-3A93-4ED4-93FF-7A3A6B17AA33}"/>
                </a:ext>
              </a:extLst>
            </p:cNvPr>
            <p:cNvCxnSpPr>
              <a:cxnSpLocks/>
              <a:stCxn id="39" idx="6"/>
              <a:endCxn id="40" idx="2"/>
            </p:cNvCxnSpPr>
            <p:nvPr/>
          </p:nvCxnSpPr>
          <p:spPr>
            <a:xfrm>
              <a:off x="5419836" y="4827013"/>
              <a:ext cx="619409" cy="31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032DEE81-27CC-44C3-AF25-9E4784BAA23D}"/>
                </a:ext>
              </a:extLst>
            </p:cNvPr>
            <p:cNvCxnSpPr>
              <a:cxnSpLocks/>
              <a:stCxn id="40" idx="6"/>
              <a:endCxn id="41" idx="2"/>
            </p:cNvCxnSpPr>
            <p:nvPr/>
          </p:nvCxnSpPr>
          <p:spPr>
            <a:xfrm>
              <a:off x="7031982" y="4830188"/>
              <a:ext cx="65889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AA4105C-C194-4176-8C63-ACEF0086575B}"/>
                    </a:ext>
                  </a:extLst>
                </p:cNvPr>
                <p:cNvSpPr txBox="1"/>
                <p:nvPr/>
              </p:nvSpPr>
              <p:spPr>
                <a:xfrm>
                  <a:off x="5213431" y="4930727"/>
                  <a:ext cx="49636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AA4105C-C194-4176-8C63-ACEF008657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3431" y="4930727"/>
                  <a:ext cx="496368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AB795D5-8D9E-4A4F-A726-38FBADAFE0AE}"/>
                    </a:ext>
                  </a:extLst>
                </p:cNvPr>
                <p:cNvSpPr txBox="1"/>
                <p:nvPr/>
              </p:nvSpPr>
              <p:spPr>
                <a:xfrm>
                  <a:off x="6616876" y="5181089"/>
                  <a:ext cx="49636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AB795D5-8D9E-4A4F-A726-38FBADAFE0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6876" y="5181089"/>
                  <a:ext cx="496368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470C0794-242F-4F8A-AE25-9EA5D2165A39}"/>
                    </a:ext>
                  </a:extLst>
                </p:cNvPr>
                <p:cNvSpPr txBox="1"/>
                <p:nvPr/>
              </p:nvSpPr>
              <p:spPr>
                <a:xfrm>
                  <a:off x="8206108" y="5181089"/>
                  <a:ext cx="49636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470C0794-242F-4F8A-AE25-9EA5D2165A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6108" y="5181089"/>
                  <a:ext cx="496368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F0FD604E-BE07-48F2-A6D9-E2317C88EC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67642" y="5001818"/>
              <a:ext cx="365249" cy="3043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7AC3334-1BE7-4BAC-95DC-20724294D364}"/>
                    </a:ext>
                  </a:extLst>
                </p:cNvPr>
                <p:cNvSpPr txBox="1"/>
                <p:nvPr/>
              </p:nvSpPr>
              <p:spPr>
                <a:xfrm>
                  <a:off x="3450226" y="4642347"/>
                  <a:ext cx="59420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7AC3334-1BE7-4BAC-95DC-20724294D3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0226" y="4642347"/>
                  <a:ext cx="594201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1" name="Straight Arrow Connector 55">
              <a:extLst>
                <a:ext uri="{FF2B5EF4-FFF2-40B4-BE49-F238E27FC236}">
                  <a16:creationId xmlns:a16="http://schemas.microsoft.com/office/drawing/2014/main" id="{D99C149E-B944-4EF1-951B-4F8F4DA16ACB}"/>
                </a:ext>
              </a:extLst>
            </p:cNvPr>
            <p:cNvCxnSpPr>
              <a:cxnSpLocks/>
              <a:stCxn id="40" idx="4"/>
              <a:endCxn id="39" idx="4"/>
            </p:cNvCxnSpPr>
            <p:nvPr/>
          </p:nvCxnSpPr>
          <p:spPr>
            <a:xfrm rot="5400000" flipH="1">
              <a:off x="5726365" y="4486269"/>
              <a:ext cx="6351" cy="1612146"/>
            </a:xfrm>
            <a:prstGeom prst="curvedConnector3">
              <a:avLst>
                <a:gd name="adj1" fmla="val -3599433"/>
              </a:avLst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100">
              <a:extLst>
                <a:ext uri="{FF2B5EF4-FFF2-40B4-BE49-F238E27FC236}">
                  <a16:creationId xmlns:a16="http://schemas.microsoft.com/office/drawing/2014/main" id="{235F08C2-F621-4419-9DFD-1E2E9B14766B}"/>
                </a:ext>
              </a:extLst>
            </p:cNvPr>
            <p:cNvCxnSpPr>
              <a:cxnSpLocks/>
              <a:stCxn id="41" idx="4"/>
              <a:endCxn id="39" idx="4"/>
            </p:cNvCxnSpPr>
            <p:nvPr/>
          </p:nvCxnSpPr>
          <p:spPr>
            <a:xfrm rot="5400000" flipH="1">
              <a:off x="6536147" y="3676487"/>
              <a:ext cx="6351" cy="3231710"/>
            </a:xfrm>
            <a:prstGeom prst="curvedConnector3">
              <a:avLst>
                <a:gd name="adj1" fmla="val -10156810"/>
              </a:avLst>
            </a:prstGeom>
            <a:ln w="95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55">
              <a:extLst>
                <a:ext uri="{FF2B5EF4-FFF2-40B4-BE49-F238E27FC236}">
                  <a16:creationId xmlns:a16="http://schemas.microsoft.com/office/drawing/2014/main" id="{B3A956BF-38A4-44DB-AA2B-746603CB3013}"/>
                </a:ext>
              </a:extLst>
            </p:cNvPr>
            <p:cNvCxnSpPr>
              <a:cxnSpLocks/>
              <a:stCxn id="40" idx="7"/>
              <a:endCxn id="40" idx="0"/>
            </p:cNvCxnSpPr>
            <p:nvPr/>
          </p:nvCxnSpPr>
          <p:spPr>
            <a:xfrm rot="16200000" flipV="1">
              <a:off x="6642961" y="4257512"/>
              <a:ext cx="136292" cy="350985"/>
            </a:xfrm>
            <a:prstGeom prst="curvedConnector3">
              <a:avLst>
                <a:gd name="adj1" fmla="val 267728"/>
              </a:avLst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62EF05C9-ABE1-4DAC-BFEC-B3F58E746CEA}"/>
              </a:ext>
            </a:extLst>
          </p:cNvPr>
          <p:cNvSpPr txBox="1"/>
          <p:nvPr/>
        </p:nvSpPr>
        <p:spPr>
          <a:xfrm>
            <a:off x="3694065" y="5222400"/>
            <a:ext cx="5462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Is the above relation a </a:t>
            </a:r>
            <a:r>
              <a:rPr lang="en-US" sz="2800" dirty="0" err="1"/>
              <a:t>bisimulation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858914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B47838-B38C-4B88-8616-AD0A0166F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512AC-90B2-4FE8-BAB3-E9FF99608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38DF178-96C2-41AD-807B-8B911D73C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Simulation: yes, </a:t>
            </a:r>
            <a:r>
              <a:rPr lang="en-US" dirty="0" err="1"/>
              <a:t>Bisimulation</a:t>
            </a:r>
            <a:r>
              <a:rPr lang="en-US" dirty="0"/>
              <a:t>: 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465DA3D-1C01-4118-952C-33AD2C6C64C5}"/>
                  </a:ext>
                </a:extLst>
              </p:cNvPr>
              <p:cNvSpPr txBox="1"/>
              <p:nvPr/>
            </p:nvSpPr>
            <p:spPr>
              <a:xfrm>
                <a:off x="10875613" y="45397"/>
                <a:ext cx="145860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:1≤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≤3</m:t>
                      </m:r>
                    </m:oMath>
                  </m:oMathPara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465DA3D-1C01-4118-952C-33AD2C6C6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5613" y="45397"/>
                <a:ext cx="1458604" cy="923330"/>
              </a:xfrm>
              <a:prstGeom prst="rect">
                <a:avLst/>
              </a:prstGeom>
              <a:blipFill>
                <a:blip r:embed="rId2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CF656DF9-5E64-40C3-A1EB-B2B62A115BDD}"/>
              </a:ext>
            </a:extLst>
          </p:cNvPr>
          <p:cNvGrpSpPr/>
          <p:nvPr/>
        </p:nvGrpSpPr>
        <p:grpSpPr>
          <a:xfrm>
            <a:off x="4250266" y="146040"/>
            <a:ext cx="6132906" cy="3489335"/>
            <a:chOff x="2912073" y="2612111"/>
            <a:chExt cx="6132906" cy="3489335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444B8CAB-C5B0-4AFB-81A1-D60FADAFDAF7}"/>
                </a:ext>
              </a:extLst>
            </p:cNvPr>
            <p:cNvGrpSpPr/>
            <p:nvPr/>
          </p:nvGrpSpPr>
          <p:grpSpPr>
            <a:xfrm>
              <a:off x="3499766" y="2612111"/>
              <a:ext cx="5545213" cy="3489335"/>
              <a:chOff x="301541" y="1549284"/>
              <a:chExt cx="5545213" cy="3489335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62C5EDC9-D31F-478B-BD28-18F4B474176C}"/>
                  </a:ext>
                </a:extLst>
              </p:cNvPr>
              <p:cNvSpPr/>
              <p:nvPr/>
            </p:nvSpPr>
            <p:spPr>
              <a:xfrm>
                <a:off x="4540527" y="2253956"/>
                <a:ext cx="1306227" cy="1465459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3BC2BC4-246A-4369-BAE4-1F5D491FB244}"/>
                  </a:ext>
                </a:extLst>
              </p:cNvPr>
              <p:cNvSpPr/>
              <p:nvPr/>
            </p:nvSpPr>
            <p:spPr>
              <a:xfrm>
                <a:off x="581086" y="2253956"/>
                <a:ext cx="887898" cy="158634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5E0B429-8A03-496A-B765-FB92F77199E7}"/>
                  </a:ext>
                </a:extLst>
              </p:cNvPr>
              <p:cNvSpPr/>
              <p:nvPr/>
            </p:nvSpPr>
            <p:spPr>
              <a:xfrm>
                <a:off x="1914575" y="1549284"/>
                <a:ext cx="1424520" cy="3118247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DB2E3601-0D9A-46E9-8BD1-0B6D66D4A728}"/>
                      </a:ext>
                    </a:extLst>
                  </p:cNvPr>
                  <p:cNvSpPr/>
                  <p:nvPr/>
                </p:nvSpPr>
                <p:spPr>
                  <a:xfrm>
                    <a:off x="666790" y="2749129"/>
                    <a:ext cx="612321" cy="595994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tailEnd w="lg" len="lg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DB2E3601-0D9A-46E9-8BD1-0B6D66D4A7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6790" y="2749129"/>
                    <a:ext cx="612321" cy="595994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  <a:tailEnd w="lg" len="lg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206B801A-D650-499D-8DFF-2EB3D95B4DFB}"/>
                      </a:ext>
                    </a:extLst>
                  </p:cNvPr>
                  <p:cNvSpPr/>
                  <p:nvPr/>
                </p:nvSpPr>
                <p:spPr>
                  <a:xfrm>
                    <a:off x="2264266" y="3606379"/>
                    <a:ext cx="612321" cy="595994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tailEnd w="lg" len="lg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206B801A-D650-499D-8DFF-2EB3D95B4D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64266" y="3606379"/>
                    <a:ext cx="612321" cy="595994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  <a:tailEnd w="lg" len="lg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A03C48C6-29E2-470A-9EB7-FD062A5A292C}"/>
                  </a:ext>
                </a:extLst>
              </p:cNvPr>
              <p:cNvCxnSpPr>
                <a:cxnSpLocks/>
                <a:stCxn id="7" idx="7"/>
              </p:cNvCxnSpPr>
              <p:nvPr/>
            </p:nvCxnSpPr>
            <p:spPr>
              <a:xfrm flipV="1">
                <a:off x="1189439" y="2189876"/>
                <a:ext cx="1074829" cy="64653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AE0EF9D0-EF78-497D-8E05-69A23E46E672}"/>
                  </a:ext>
                </a:extLst>
              </p:cNvPr>
              <p:cNvCxnSpPr>
                <a:cxnSpLocks/>
                <a:stCxn id="7" idx="6"/>
              </p:cNvCxnSpPr>
              <p:nvPr/>
            </p:nvCxnSpPr>
            <p:spPr>
              <a:xfrm>
                <a:off x="1279111" y="3047126"/>
                <a:ext cx="98515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6A3CC02A-416E-43CA-8395-1A5ADE090015}"/>
                  </a:ext>
                </a:extLst>
              </p:cNvPr>
              <p:cNvCxnSpPr>
                <a:cxnSpLocks/>
                <a:stCxn id="32" idx="0"/>
                <a:endCxn id="33" idx="4"/>
              </p:cNvCxnSpPr>
              <p:nvPr/>
            </p:nvCxnSpPr>
            <p:spPr>
              <a:xfrm flipV="1">
                <a:off x="2578981" y="2506300"/>
                <a:ext cx="0" cy="2708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7C7FEB88-1DDD-4EB8-8914-56F882BDA3C9}"/>
                  </a:ext>
                </a:extLst>
              </p:cNvPr>
              <p:cNvCxnSpPr>
                <a:cxnSpLocks/>
                <a:stCxn id="33" idx="6"/>
                <a:endCxn id="34" idx="2"/>
              </p:cNvCxnSpPr>
              <p:nvPr/>
            </p:nvCxnSpPr>
            <p:spPr>
              <a:xfrm>
                <a:off x="2885141" y="2208303"/>
                <a:ext cx="1788803" cy="84199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or: Curved 22">
                <a:extLst>
                  <a:ext uri="{FF2B5EF4-FFF2-40B4-BE49-F238E27FC236}">
                    <a16:creationId xmlns:a16="http://schemas.microsoft.com/office/drawing/2014/main" id="{C5C5A84A-E384-4B53-B620-A451054696E4}"/>
                  </a:ext>
                </a:extLst>
              </p:cNvPr>
              <p:cNvCxnSpPr>
                <a:cxnSpLocks/>
                <a:stCxn id="34" idx="4"/>
                <a:endCxn id="7" idx="4"/>
              </p:cNvCxnSpPr>
              <p:nvPr/>
            </p:nvCxnSpPr>
            <p:spPr>
              <a:xfrm rot="5400000">
                <a:off x="3053722" y="1264352"/>
                <a:ext cx="12700" cy="4161542"/>
              </a:xfrm>
              <a:prstGeom prst="curvedConnector3">
                <a:avLst>
                  <a:gd name="adj1" fmla="val 8500984"/>
                </a:avLst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630CB972-D1B9-452E-8110-2DB45E69538E}"/>
                  </a:ext>
                </a:extLst>
              </p:cNvPr>
              <p:cNvCxnSpPr>
                <a:cxnSpLocks/>
                <a:endCxn id="7" idx="2"/>
              </p:cNvCxnSpPr>
              <p:nvPr/>
            </p:nvCxnSpPr>
            <p:spPr>
              <a:xfrm flipV="1">
                <a:off x="301541" y="3047126"/>
                <a:ext cx="365249" cy="30434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4FDB1361-7401-40F3-91AD-D770B043D6FF}"/>
                      </a:ext>
                    </a:extLst>
                  </p:cNvPr>
                  <p:cNvSpPr/>
                  <p:nvPr/>
                </p:nvSpPr>
                <p:spPr>
                  <a:xfrm>
                    <a:off x="2272820" y="2777107"/>
                    <a:ext cx="612321" cy="595994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tailEnd w="lg" len="lg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en-US" sz="1400" dirty="0"/>
                      <a:t>2</a:t>
                    </a:r>
                  </a:p>
                </p:txBody>
              </p:sp>
            </mc:Choice>
            <mc:Fallback xmlns=""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4FDB1361-7401-40F3-91AD-D770B043D6F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2820" y="2777107"/>
                    <a:ext cx="612321" cy="595994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  <a:tailEnd w="lg" len="lg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745F5729-841A-4793-8052-E2B24CA9DCAD}"/>
                      </a:ext>
                    </a:extLst>
                  </p:cNvPr>
                  <p:cNvSpPr/>
                  <p:nvPr/>
                </p:nvSpPr>
                <p:spPr>
                  <a:xfrm>
                    <a:off x="2272820" y="1910306"/>
                    <a:ext cx="612321" cy="595994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tailEnd w="lg" len="lg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en-US" sz="1400" dirty="0"/>
                      <a:t>1</a:t>
                    </a:r>
                  </a:p>
                </p:txBody>
              </p:sp>
            </mc:Choice>
            <mc:Fallback xmlns=""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745F5729-841A-4793-8052-E2B24CA9DCA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2820" y="1910306"/>
                    <a:ext cx="612321" cy="595994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  <a:tailEnd w="lg" len="lg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B4FE36BE-31A2-4A0C-8DA3-4E8A71BC9E36}"/>
                      </a:ext>
                    </a:extLst>
                  </p:cNvPr>
                  <p:cNvSpPr/>
                  <p:nvPr/>
                </p:nvSpPr>
                <p:spPr>
                  <a:xfrm>
                    <a:off x="4673944" y="2755480"/>
                    <a:ext cx="921098" cy="589643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tailEnd w="lg" len="lg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=100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B4FE36BE-31A2-4A0C-8DA3-4E8A71BC9E3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73944" y="2755480"/>
                    <a:ext cx="921098" cy="589643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  <a:tailEnd w="lg" len="lg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Arrow Connector 14">
                <a:extLst>
                  <a:ext uri="{FF2B5EF4-FFF2-40B4-BE49-F238E27FC236}">
                    <a16:creationId xmlns:a16="http://schemas.microsoft.com/office/drawing/2014/main" id="{570DD012-14C8-497C-9B74-93AC981F3D48}"/>
                  </a:ext>
                </a:extLst>
              </p:cNvPr>
              <p:cNvCxnSpPr>
                <a:cxnSpLocks/>
                <a:endCxn id="7" idx="4"/>
              </p:cNvCxnSpPr>
              <p:nvPr/>
            </p:nvCxnSpPr>
            <p:spPr>
              <a:xfrm rot="10800000">
                <a:off x="972952" y="3345123"/>
                <a:ext cx="1282767" cy="502602"/>
              </a:xfrm>
              <a:prstGeom prst="curvedConnector2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BCBFFA5C-01DD-49C2-9A72-86C1DF6DE131}"/>
                  </a:ext>
                </a:extLst>
              </p:cNvPr>
              <p:cNvCxnSpPr>
                <a:cxnSpLocks/>
                <a:stCxn id="7" idx="5"/>
                <a:endCxn id="10" idx="1"/>
              </p:cNvCxnSpPr>
              <p:nvPr/>
            </p:nvCxnSpPr>
            <p:spPr>
              <a:xfrm>
                <a:off x="1189439" y="3257842"/>
                <a:ext cx="1164499" cy="43581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4DF54945-AD7F-49F0-9CF1-2C0427AFD0A0}"/>
                      </a:ext>
                    </a:extLst>
                  </p:cNvPr>
                  <p:cNvSpPr txBox="1"/>
                  <p:nvPr/>
                </p:nvSpPr>
                <p:spPr>
                  <a:xfrm>
                    <a:off x="807455" y="3750099"/>
                    <a:ext cx="496368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4DF54945-AD7F-49F0-9CF1-2C0427AFD0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7455" y="3750099"/>
                    <a:ext cx="496368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E0793B96-F16E-4A76-A428-F5A499E2D485}"/>
                      </a:ext>
                    </a:extLst>
                  </p:cNvPr>
                  <p:cNvSpPr txBox="1"/>
                  <p:nvPr/>
                </p:nvSpPr>
                <p:spPr>
                  <a:xfrm>
                    <a:off x="2533189" y="4669287"/>
                    <a:ext cx="496368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E0793B96-F16E-4A76-A428-F5A499E2D48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33189" y="4669287"/>
                    <a:ext cx="496368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9C9A4A41-5BBC-43F8-9CF0-1F310D029302}"/>
                      </a:ext>
                    </a:extLst>
                  </p:cNvPr>
                  <p:cNvSpPr txBox="1"/>
                  <p:nvPr/>
                </p:nvSpPr>
                <p:spPr>
                  <a:xfrm>
                    <a:off x="5030436" y="3770820"/>
                    <a:ext cx="496368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9C9A4A41-5BBC-43F8-9CF0-1F310D02930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30436" y="3770820"/>
                    <a:ext cx="496368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FF4E4FEF-A67D-4629-BD1C-2554637BEFED}"/>
                    </a:ext>
                  </a:extLst>
                </p:cNvPr>
                <p:cNvSpPr txBox="1"/>
                <p:nvPr/>
              </p:nvSpPr>
              <p:spPr>
                <a:xfrm>
                  <a:off x="2912073" y="3864846"/>
                  <a:ext cx="5995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FF4E4FEF-A67D-4629-BD1C-2554637BEF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2073" y="3864846"/>
                  <a:ext cx="599523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3EDC5B0C-4307-44D7-9AEC-32FBA14D249D}"/>
                  </a:ext>
                </a:extLst>
              </p:cNvPr>
              <p:cNvSpPr txBox="1"/>
              <p:nvPr/>
            </p:nvSpPr>
            <p:spPr>
              <a:xfrm>
                <a:off x="198887" y="961012"/>
                <a:ext cx="2543581" cy="1926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≼ = 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𝑔𝑟𝑒𝑒𝑛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𝑏𝑙𝑢𝑒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=2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𝑏𝑙𝑢𝑒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=3</m:t>
                                            </m:r>
                                          </m:e>
                                        </m:d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𝑏𝑙𝑢𝑒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=100</m:t>
                                            </m:r>
                                          </m:e>
                                        </m:d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𝑦𝑒𝑙𝑙𝑜𝑤</m:t>
                                        </m:r>
                                      </m:e>
                                    </m:d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3EDC5B0C-4307-44D7-9AEC-32FBA14D2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87" y="961012"/>
                <a:ext cx="2543581" cy="19266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DDC8D274-8A12-4693-89DE-F55819D8EC46}"/>
              </a:ext>
            </a:extLst>
          </p:cNvPr>
          <p:cNvGrpSpPr/>
          <p:nvPr/>
        </p:nvGrpSpPr>
        <p:grpSpPr>
          <a:xfrm>
            <a:off x="4250266" y="3904332"/>
            <a:ext cx="5252250" cy="1185562"/>
            <a:chOff x="3450226" y="4364859"/>
            <a:chExt cx="5252250" cy="1185562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68AAEF6-0037-4205-A062-A9E4CC65FDF3}"/>
                </a:ext>
              </a:extLst>
            </p:cNvPr>
            <p:cNvSpPr/>
            <p:nvPr/>
          </p:nvSpPr>
          <p:spPr>
            <a:xfrm>
              <a:off x="4427099" y="4364860"/>
              <a:ext cx="992737" cy="92430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D4A81AC-E316-4781-B73B-AD45386F43A1}"/>
                </a:ext>
              </a:extLst>
            </p:cNvPr>
            <p:cNvSpPr/>
            <p:nvPr/>
          </p:nvSpPr>
          <p:spPr>
            <a:xfrm>
              <a:off x="6039245" y="4364859"/>
              <a:ext cx="992737" cy="93065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0A1F919-505C-43A5-B480-229C12BAAE44}"/>
                </a:ext>
              </a:extLst>
            </p:cNvPr>
            <p:cNvSpPr/>
            <p:nvPr/>
          </p:nvSpPr>
          <p:spPr>
            <a:xfrm>
              <a:off x="7690874" y="4364859"/>
              <a:ext cx="928608" cy="93065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1A927253-A517-4117-9DF3-839122299295}"/>
                </a:ext>
              </a:extLst>
            </p:cNvPr>
            <p:cNvCxnSpPr>
              <a:cxnSpLocks/>
              <a:stCxn id="46" idx="6"/>
              <a:endCxn id="48" idx="2"/>
            </p:cNvCxnSpPr>
            <p:nvPr/>
          </p:nvCxnSpPr>
          <p:spPr>
            <a:xfrm>
              <a:off x="5419836" y="4827013"/>
              <a:ext cx="619409" cy="31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01A077B0-6651-40B5-A461-795A908100E7}"/>
                </a:ext>
              </a:extLst>
            </p:cNvPr>
            <p:cNvCxnSpPr>
              <a:cxnSpLocks/>
              <a:stCxn id="48" idx="6"/>
              <a:endCxn id="49" idx="2"/>
            </p:cNvCxnSpPr>
            <p:nvPr/>
          </p:nvCxnSpPr>
          <p:spPr>
            <a:xfrm>
              <a:off x="7031982" y="4830188"/>
              <a:ext cx="65889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008617F4-D93C-4F24-9FB9-82EC7245ADC9}"/>
                    </a:ext>
                  </a:extLst>
                </p:cNvPr>
                <p:cNvSpPr txBox="1"/>
                <p:nvPr/>
              </p:nvSpPr>
              <p:spPr>
                <a:xfrm>
                  <a:off x="5213431" y="4930727"/>
                  <a:ext cx="49636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008617F4-D93C-4F24-9FB9-82EC7245AD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3431" y="4930727"/>
                  <a:ext cx="496368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5D81D688-BDAC-43E6-BBF0-5EF2568BB734}"/>
                    </a:ext>
                  </a:extLst>
                </p:cNvPr>
                <p:cNvSpPr txBox="1"/>
                <p:nvPr/>
              </p:nvSpPr>
              <p:spPr>
                <a:xfrm>
                  <a:off x="6616876" y="5181089"/>
                  <a:ext cx="49636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5D81D688-BDAC-43E6-BBF0-5EF2568BB7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6876" y="5181089"/>
                  <a:ext cx="496368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CC9F2FCB-1D1A-46D6-AF46-43E287FFBC38}"/>
                    </a:ext>
                  </a:extLst>
                </p:cNvPr>
                <p:cNvSpPr txBox="1"/>
                <p:nvPr/>
              </p:nvSpPr>
              <p:spPr>
                <a:xfrm>
                  <a:off x="8206108" y="5181089"/>
                  <a:ext cx="49636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CC9F2FCB-1D1A-46D6-AF46-43E287FFBC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6108" y="5181089"/>
                  <a:ext cx="496368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B547378F-D3C2-4A1A-9C63-BAC3727990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67642" y="5001818"/>
              <a:ext cx="365249" cy="3043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2AE69949-2CB9-402F-9FCB-AADEA76C0216}"/>
                    </a:ext>
                  </a:extLst>
                </p:cNvPr>
                <p:cNvSpPr txBox="1"/>
                <p:nvPr/>
              </p:nvSpPr>
              <p:spPr>
                <a:xfrm>
                  <a:off x="3450226" y="4642347"/>
                  <a:ext cx="59420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2AE69949-2CB9-402F-9FCB-AADEA76C02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0226" y="4642347"/>
                  <a:ext cx="594201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Arrow Connector 55">
              <a:extLst>
                <a:ext uri="{FF2B5EF4-FFF2-40B4-BE49-F238E27FC236}">
                  <a16:creationId xmlns:a16="http://schemas.microsoft.com/office/drawing/2014/main" id="{1431AD39-AFBC-4909-89AB-293B01A05A56}"/>
                </a:ext>
              </a:extLst>
            </p:cNvPr>
            <p:cNvCxnSpPr>
              <a:cxnSpLocks/>
              <a:stCxn id="48" idx="4"/>
              <a:endCxn id="46" idx="4"/>
            </p:cNvCxnSpPr>
            <p:nvPr/>
          </p:nvCxnSpPr>
          <p:spPr>
            <a:xfrm rot="5400000" flipH="1">
              <a:off x="5726365" y="4486269"/>
              <a:ext cx="6351" cy="1612146"/>
            </a:xfrm>
            <a:prstGeom prst="curvedConnector3">
              <a:avLst>
                <a:gd name="adj1" fmla="val -3599433"/>
              </a:avLst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8EAE3E6A-AD64-4A60-8C88-C31682D34723}"/>
                </a:ext>
              </a:extLst>
            </p:cNvPr>
            <p:cNvCxnSpPr>
              <a:cxnSpLocks/>
              <a:stCxn id="49" idx="4"/>
              <a:endCxn id="46" idx="4"/>
            </p:cNvCxnSpPr>
            <p:nvPr/>
          </p:nvCxnSpPr>
          <p:spPr>
            <a:xfrm rot="5400000" flipH="1">
              <a:off x="6536147" y="3676487"/>
              <a:ext cx="6351" cy="3231710"/>
            </a:xfrm>
            <a:prstGeom prst="curvedConnector3">
              <a:avLst>
                <a:gd name="adj1" fmla="val -10156810"/>
              </a:avLst>
            </a:prstGeom>
            <a:ln w="95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55">
              <a:extLst>
                <a:ext uri="{FF2B5EF4-FFF2-40B4-BE49-F238E27FC236}">
                  <a16:creationId xmlns:a16="http://schemas.microsoft.com/office/drawing/2014/main" id="{C9A6C13B-0040-4600-8F64-A4D04F0DB3D2}"/>
                </a:ext>
              </a:extLst>
            </p:cNvPr>
            <p:cNvCxnSpPr>
              <a:cxnSpLocks/>
              <a:stCxn id="48" idx="7"/>
              <a:endCxn id="48" idx="0"/>
            </p:cNvCxnSpPr>
            <p:nvPr/>
          </p:nvCxnSpPr>
          <p:spPr>
            <a:xfrm rot="16200000" flipV="1">
              <a:off x="6642961" y="4257512"/>
              <a:ext cx="136292" cy="350985"/>
            </a:xfrm>
            <a:prstGeom prst="curvedConnector3">
              <a:avLst>
                <a:gd name="adj1" fmla="val 267728"/>
              </a:avLst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949332-536B-4DAB-A49D-2B9AA1CA2868}"/>
                  </a:ext>
                </a:extLst>
              </p:cNvPr>
              <p:cNvSpPr txBox="1"/>
              <p:nvPr/>
            </p:nvSpPr>
            <p:spPr>
              <a:xfrm>
                <a:off x="166680" y="3539905"/>
                <a:ext cx="375414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If we consider the symmetric condition of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bisimulation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𝑃𝑜𝑠𝑡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∃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Post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949332-536B-4DAB-A49D-2B9AA1CA2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0" y="3539905"/>
                <a:ext cx="3754140" cy="2031325"/>
              </a:xfrm>
              <a:prstGeom prst="rect">
                <a:avLst/>
              </a:prstGeom>
              <a:blipFill>
                <a:blip r:embed="rId17"/>
                <a:stretch>
                  <a:fillRect l="-1299" t="-2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A15743-EA89-4574-AE26-C94F64C51D66}"/>
                  </a:ext>
                </a:extLst>
              </p:cNvPr>
              <p:cNvSpPr txBox="1"/>
              <p:nvPr/>
            </p:nvSpPr>
            <p:spPr>
              <a:xfrm>
                <a:off x="216133" y="5394506"/>
                <a:ext cx="62473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𝑏𝑙𝑢𝑒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</m:oMath>
                </a14:m>
                <a:endParaRPr lang="en-US" b="0" dirty="0">
                  <a:latin typeface="Cambria" panose="02040503050406030204" pitchFamily="18" charset="0"/>
                </a:endParaRPr>
              </a:p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𝑔𝑟𝑒𝑒𝑛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𝑃𝑜𝑠𝑡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𝑏𝑙𝑢𝑒</m:t>
                        </m:r>
                      </m:e>
                    </m:d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∄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𝑃𝑜𝑠𝑡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that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𝑔𝑟𝑒𝑒𝑛</m:t>
                    </m:r>
                  </m:oMath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A15743-EA89-4574-AE26-C94F64C51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33" y="5394506"/>
                <a:ext cx="6247351" cy="646331"/>
              </a:xfrm>
              <a:prstGeom prst="rect">
                <a:avLst/>
              </a:prstGeom>
              <a:blipFill>
                <a:blip r:embed="rId18"/>
                <a:stretch>
                  <a:fillRect l="-780" t="-6604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972831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9582EAC-2EB9-45DF-8336-AD45E49C98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≼</m:t>
                    </m:r>
                  </m:oMath>
                </a14:m>
                <a:r>
                  <a:rPr lang="en-US" dirty="0"/>
                  <a:t> is reflexive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≼ </m:t>
                    </m:r>
                  </m:oMath>
                </a14:m>
                <a:r>
                  <a:rPr lang="en-US" dirty="0"/>
                  <a:t>is transitive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≼</m:t>
                    </m:r>
                  </m:oMath>
                </a14:m>
                <a:r>
                  <a:rPr lang="en-US" dirty="0"/>
                  <a:t> is not an equivalence relation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≼</m:t>
                    </m:r>
                  </m:oMath>
                </a14:m>
                <a:r>
                  <a:rPr lang="en-US" dirty="0"/>
                  <a:t> is not symmetric!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9582EAC-2EB9-45DF-8336-AD45E49C98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41418D-3A64-480E-8EA1-069BF21A2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847AF-2CDD-418C-B1FA-B84C6BAFC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74CC31CB-522B-4D3D-AD77-579E25F24AE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≼</m:t>
                    </m:r>
                  </m:oMath>
                </a14:m>
                <a:r>
                  <a:rPr lang="en-US" dirty="0"/>
                  <a:t>: a preorder</a:t>
                </a: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74CC31CB-522B-4D3D-AD77-579E25F24A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25315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0EA766D-36DE-40F9-84C3-F179659CCF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Simulation relation is not an equivalence relation, it is a pre-order</a:t>
                </a:r>
              </a:p>
              <a:p>
                <a:r>
                  <a:rPr lang="en-US" dirty="0"/>
                  <a:t>Pre-orders induce equivalences!</a:t>
                </a:r>
              </a:p>
              <a:p>
                <a:r>
                  <a:rPr lang="en-US" dirty="0"/>
                  <a:t>Kernel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≼</m:t>
                    </m:r>
                  </m:oMath>
                </a14:m>
                <a:r>
                  <a:rPr lang="en-US" dirty="0"/>
                  <a:t> defined by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≼ ∪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TS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[This is not the same as saying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are </a:t>
                </a:r>
                <a:r>
                  <a:rPr lang="en-US" dirty="0" err="1">
                    <a:solidFill>
                      <a:srgbClr val="C00000"/>
                    </a:solidFill>
                  </a:rPr>
                  <a:t>bisimilar</a:t>
                </a:r>
                <a:r>
                  <a:rPr lang="en-US" dirty="0">
                    <a:solidFill>
                      <a:srgbClr val="C00000"/>
                    </a:solidFill>
                  </a:rPr>
                  <a:t>!]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0EA766D-36DE-40F9-84C3-F179659CCF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33E98-58A2-419E-B2D6-0AB7B4332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8F09E-8D68-4DC1-B8BD-6F0BF0DFB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8DE555-4558-459A-A152-AB88BE80B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equivalence</a:t>
            </a:r>
          </a:p>
        </p:txBody>
      </p:sp>
    </p:spTree>
    <p:extLst>
      <p:ext uri="{BB962C8B-B14F-4D97-AF65-F5344CB8AC3E}">
        <p14:creationId xmlns:p14="http://schemas.microsoft.com/office/powerpoint/2010/main" val="317422623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4FB697-2325-4B26-BFE8-0A03C5E49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2DBD3-8BB8-4DA8-B72B-783FAD222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6BFDFF0-5F5D-4507-82D3-DDA8DFA25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simulation equivalent?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F89A5C0-A3F4-4660-A9FC-C2977A22758F}"/>
                  </a:ext>
                </a:extLst>
              </p:cNvPr>
              <p:cNvSpPr/>
              <p:nvPr/>
            </p:nvSpPr>
            <p:spPr>
              <a:xfrm>
                <a:off x="2145671" y="1394235"/>
                <a:ext cx="724278" cy="76049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F89A5C0-A3F4-4660-A9FC-C2977A2275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671" y="1394235"/>
                <a:ext cx="724278" cy="760491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CC264A6-CFD7-4BDE-B95A-18B24E7CAB57}"/>
                  </a:ext>
                </a:extLst>
              </p:cNvPr>
              <p:cNvSpPr/>
              <p:nvPr/>
            </p:nvSpPr>
            <p:spPr>
              <a:xfrm>
                <a:off x="1421393" y="2874883"/>
                <a:ext cx="724278" cy="76049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CC264A6-CFD7-4BDE-B95A-18B24E7CAB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393" y="2874883"/>
                <a:ext cx="724278" cy="76049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DC62E7E-6576-4CDB-B696-EDCE3C58AD72}"/>
                  </a:ext>
                </a:extLst>
              </p:cNvPr>
              <p:cNvSpPr/>
              <p:nvPr/>
            </p:nvSpPr>
            <p:spPr>
              <a:xfrm>
                <a:off x="2869949" y="2874883"/>
                <a:ext cx="724278" cy="76049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DC62E7E-6576-4CDB-B696-EDCE3C58A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949" y="2874883"/>
                <a:ext cx="724278" cy="76049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3D190C7-D79C-4DDD-8C0A-F56863927B19}"/>
                  </a:ext>
                </a:extLst>
              </p:cNvPr>
              <p:cNvSpPr/>
              <p:nvPr/>
            </p:nvSpPr>
            <p:spPr>
              <a:xfrm>
                <a:off x="1421393" y="4355531"/>
                <a:ext cx="724278" cy="76049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3D190C7-D79C-4DDD-8C0A-F56863927B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393" y="4355531"/>
                <a:ext cx="724278" cy="76049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86C0141-3DF1-4EF7-BE5D-302B06D24142}"/>
                  </a:ext>
                </a:extLst>
              </p:cNvPr>
              <p:cNvSpPr/>
              <p:nvPr/>
            </p:nvSpPr>
            <p:spPr>
              <a:xfrm>
                <a:off x="2869949" y="4355530"/>
                <a:ext cx="724278" cy="76049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86C0141-3DF1-4EF7-BE5D-302B06D241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949" y="4355530"/>
                <a:ext cx="724278" cy="76049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928ED8B-598D-4836-9891-B815F4C27EF7}"/>
              </a:ext>
            </a:extLst>
          </p:cNvPr>
          <p:cNvCxnSpPr>
            <a:stCxn id="7" idx="4"/>
            <a:endCxn id="9" idx="0"/>
          </p:cNvCxnSpPr>
          <p:nvPr/>
        </p:nvCxnSpPr>
        <p:spPr>
          <a:xfrm>
            <a:off x="1783532" y="3635374"/>
            <a:ext cx="0" cy="7201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22DB432-8CA8-4A4B-BBE2-2A4E6DEE2722}"/>
              </a:ext>
            </a:extLst>
          </p:cNvPr>
          <p:cNvCxnSpPr>
            <a:cxnSpLocks/>
            <a:stCxn id="7" idx="4"/>
            <a:endCxn id="10" idx="0"/>
          </p:cNvCxnSpPr>
          <p:nvPr/>
        </p:nvCxnSpPr>
        <p:spPr>
          <a:xfrm>
            <a:off x="1783532" y="3635374"/>
            <a:ext cx="1448556" cy="7201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09B336C-2075-4173-9B25-9EAFDDDC0D00}"/>
              </a:ext>
            </a:extLst>
          </p:cNvPr>
          <p:cNvCxnSpPr>
            <a:cxnSpLocks/>
            <a:stCxn id="8" idx="4"/>
            <a:endCxn id="10" idx="0"/>
          </p:cNvCxnSpPr>
          <p:nvPr/>
        </p:nvCxnSpPr>
        <p:spPr>
          <a:xfrm>
            <a:off x="3232088" y="3635374"/>
            <a:ext cx="0" cy="7201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A0D51BD-AD3C-47C3-98D3-3F47D37F1F34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 flipH="1">
            <a:off x="1783532" y="2154726"/>
            <a:ext cx="724278" cy="7201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48C4C5A-4BCC-4AD9-B2C5-062CB3186758}"/>
              </a:ext>
            </a:extLst>
          </p:cNvPr>
          <p:cNvCxnSpPr>
            <a:cxnSpLocks/>
            <a:stCxn id="6" idx="4"/>
            <a:endCxn id="8" idx="0"/>
          </p:cNvCxnSpPr>
          <p:nvPr/>
        </p:nvCxnSpPr>
        <p:spPr>
          <a:xfrm>
            <a:off x="2507810" y="2154726"/>
            <a:ext cx="724278" cy="7201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2199992-632F-464E-B24E-56CFDD1F5C64}"/>
                  </a:ext>
                </a:extLst>
              </p:cNvPr>
              <p:cNvSpPr/>
              <p:nvPr/>
            </p:nvSpPr>
            <p:spPr>
              <a:xfrm>
                <a:off x="7014927" y="1394234"/>
                <a:ext cx="724278" cy="76049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2199992-632F-464E-B24E-56CFDD1F5C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927" y="1394234"/>
                <a:ext cx="724278" cy="760491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DEE7EFC-7182-44A3-8317-457CFF6D5F32}"/>
                  </a:ext>
                </a:extLst>
              </p:cNvPr>
              <p:cNvSpPr/>
              <p:nvPr/>
            </p:nvSpPr>
            <p:spPr>
              <a:xfrm>
                <a:off x="7014927" y="2874882"/>
                <a:ext cx="724278" cy="76049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DEE7EFC-7182-44A3-8317-457CFF6D5F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927" y="2874882"/>
                <a:ext cx="724278" cy="760491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0377FEB-C833-423B-A9D2-BF9D1C6CBB40}"/>
                  </a:ext>
                </a:extLst>
              </p:cNvPr>
              <p:cNvSpPr/>
              <p:nvPr/>
            </p:nvSpPr>
            <p:spPr>
              <a:xfrm>
                <a:off x="6290649" y="4109578"/>
                <a:ext cx="724278" cy="76049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0377FEB-C833-423B-A9D2-BF9D1C6CB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649" y="4109578"/>
                <a:ext cx="724278" cy="76049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B445D0F-7BA0-4592-91B2-C2BE15B43117}"/>
                  </a:ext>
                </a:extLst>
              </p:cNvPr>
              <p:cNvSpPr/>
              <p:nvPr/>
            </p:nvSpPr>
            <p:spPr>
              <a:xfrm>
                <a:off x="7739205" y="4109577"/>
                <a:ext cx="724278" cy="76049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B445D0F-7BA0-4592-91B2-C2BE15B431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205" y="4109577"/>
                <a:ext cx="724278" cy="760491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D7C655F-BDAF-4889-8715-E52970E09D2E}"/>
              </a:ext>
            </a:extLst>
          </p:cNvPr>
          <p:cNvCxnSpPr>
            <a:stCxn id="27" idx="4"/>
            <a:endCxn id="29" idx="0"/>
          </p:cNvCxnSpPr>
          <p:nvPr/>
        </p:nvCxnSpPr>
        <p:spPr>
          <a:xfrm flipH="1">
            <a:off x="6652788" y="3635373"/>
            <a:ext cx="724278" cy="4742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36497AD-0208-4084-AA24-7FBDFB88F50D}"/>
              </a:ext>
            </a:extLst>
          </p:cNvPr>
          <p:cNvCxnSpPr>
            <a:cxnSpLocks/>
            <a:stCxn id="27" idx="4"/>
            <a:endCxn id="30" idx="0"/>
          </p:cNvCxnSpPr>
          <p:nvPr/>
        </p:nvCxnSpPr>
        <p:spPr>
          <a:xfrm>
            <a:off x="7377066" y="3635373"/>
            <a:ext cx="724278" cy="4742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E8DFF66-D96A-4226-85B0-D040B9D3CF20}"/>
              </a:ext>
            </a:extLst>
          </p:cNvPr>
          <p:cNvCxnSpPr>
            <a:cxnSpLocks/>
            <a:stCxn id="26" idx="4"/>
            <a:endCxn id="27" idx="0"/>
          </p:cNvCxnSpPr>
          <p:nvPr/>
        </p:nvCxnSpPr>
        <p:spPr>
          <a:xfrm>
            <a:off x="7377066" y="2154725"/>
            <a:ext cx="0" cy="7201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6203196-1865-4D9D-BD7A-6F98231BCD0E}"/>
                  </a:ext>
                </a:extLst>
              </p:cNvPr>
              <p:cNvSpPr txBox="1"/>
              <p:nvPr/>
            </p:nvSpPr>
            <p:spPr>
              <a:xfrm>
                <a:off x="2863462" y="1490226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6203196-1865-4D9D-BD7A-6F98231BC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462" y="1490226"/>
                <a:ext cx="380232" cy="369332"/>
              </a:xfrm>
              <a:prstGeom prst="rect">
                <a:avLst/>
              </a:prstGeom>
              <a:blipFill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0203BE1-0CAA-4F39-BECD-CC81C42CD86F}"/>
                  </a:ext>
                </a:extLst>
              </p:cNvPr>
              <p:cNvSpPr txBox="1"/>
              <p:nvPr/>
            </p:nvSpPr>
            <p:spPr>
              <a:xfrm>
                <a:off x="7721113" y="1490226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0203BE1-0CAA-4F39-BECD-CC81C42CD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113" y="1490226"/>
                <a:ext cx="380232" cy="369332"/>
              </a:xfrm>
              <a:prstGeom prst="rect">
                <a:avLst/>
              </a:prstGeom>
              <a:blipFill>
                <a:blip r:embed="rId1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F880EFF-28A2-473C-ACB7-2268FE78DB36}"/>
                  </a:ext>
                </a:extLst>
              </p:cNvPr>
              <p:cNvSpPr txBox="1"/>
              <p:nvPr/>
            </p:nvSpPr>
            <p:spPr>
              <a:xfrm>
                <a:off x="2118532" y="3025719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F880EFF-28A2-473C-ACB7-2268FE78D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532" y="3025719"/>
                <a:ext cx="380232" cy="369332"/>
              </a:xfrm>
              <a:prstGeom prst="rect">
                <a:avLst/>
              </a:prstGeom>
              <a:blipFill>
                <a:blip r:embed="rId1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2C1F8AF-2F41-4AB6-B8CE-1ED931BFA4DE}"/>
                  </a:ext>
                </a:extLst>
              </p:cNvPr>
              <p:cNvSpPr txBox="1"/>
              <p:nvPr/>
            </p:nvSpPr>
            <p:spPr>
              <a:xfrm>
                <a:off x="3576134" y="3021046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2C1F8AF-2F41-4AB6-B8CE-1ED931BFA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134" y="3021046"/>
                <a:ext cx="380232" cy="369332"/>
              </a:xfrm>
              <a:prstGeom prst="rect">
                <a:avLst/>
              </a:prstGeom>
              <a:blipFill>
                <a:blip r:embed="rId1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A034C7B-B325-4AE1-BC59-644B0DF933DC}"/>
                  </a:ext>
                </a:extLst>
              </p:cNvPr>
              <p:cNvSpPr txBox="1"/>
              <p:nvPr/>
            </p:nvSpPr>
            <p:spPr>
              <a:xfrm>
                <a:off x="7739227" y="2997104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A034C7B-B325-4AE1-BC59-644B0DF93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227" y="2997104"/>
                <a:ext cx="380232" cy="369332"/>
              </a:xfrm>
              <a:prstGeom prst="rect">
                <a:avLst/>
              </a:prstGeom>
              <a:blipFill>
                <a:blip r:embed="rId1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DFB93BC-3FBB-450A-AC21-9964B7675A3C}"/>
                  </a:ext>
                </a:extLst>
              </p:cNvPr>
              <p:cNvSpPr txBox="1"/>
              <p:nvPr/>
            </p:nvSpPr>
            <p:spPr>
              <a:xfrm>
                <a:off x="2118532" y="4500736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DFB93BC-3FBB-450A-AC21-9964B7675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532" y="4500736"/>
                <a:ext cx="37702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AEA5D6B-DEB3-47B5-B115-23908248EA9C}"/>
                  </a:ext>
                </a:extLst>
              </p:cNvPr>
              <p:cNvSpPr txBox="1"/>
              <p:nvPr/>
            </p:nvSpPr>
            <p:spPr>
              <a:xfrm>
                <a:off x="3623652" y="4489822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AEA5D6B-DEB3-47B5-B115-23908248E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652" y="4489822"/>
                <a:ext cx="38023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00BE096-008D-4F55-AA53-BC31A4948D25}"/>
                  </a:ext>
                </a:extLst>
              </p:cNvPr>
              <p:cNvSpPr txBox="1"/>
              <p:nvPr/>
            </p:nvSpPr>
            <p:spPr>
              <a:xfrm>
                <a:off x="6992597" y="429872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00BE096-008D-4F55-AA53-BC31A4948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597" y="4298720"/>
                <a:ext cx="37702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50CE1A8-28C0-408A-A187-625DF9577A4C}"/>
                  </a:ext>
                </a:extLst>
              </p:cNvPr>
              <p:cNvSpPr txBox="1"/>
              <p:nvPr/>
            </p:nvSpPr>
            <p:spPr>
              <a:xfrm>
                <a:off x="8463483" y="4296163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50CE1A8-28C0-408A-A187-625DF9577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3483" y="4296163"/>
                <a:ext cx="38023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AAA3A5C-0CE3-44CF-AADF-6DDDF0ACD019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1330859" y="1744650"/>
            <a:ext cx="814812" cy="298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4282353-A9B3-48B4-8B16-DB3FA9E00248}"/>
              </a:ext>
            </a:extLst>
          </p:cNvPr>
          <p:cNvCxnSpPr>
            <a:cxnSpLocks/>
          </p:cNvCxnSpPr>
          <p:nvPr/>
        </p:nvCxnSpPr>
        <p:spPr>
          <a:xfrm>
            <a:off x="6200115" y="1743634"/>
            <a:ext cx="814812" cy="298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D71FCD1-74D6-4819-9EBD-8259B5F23002}"/>
                  </a:ext>
                </a:extLst>
              </p:cNvPr>
              <p:cNvSpPr txBox="1"/>
              <p:nvPr/>
            </p:nvSpPr>
            <p:spPr>
              <a:xfrm>
                <a:off x="2226026" y="5434979"/>
                <a:ext cx="6342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No </a:t>
                </a:r>
                <a:r>
                  <a:rPr lang="en-US" sz="2400" dirty="0" err="1"/>
                  <a:t>bisimilar</a:t>
                </a:r>
                <a:r>
                  <a:rPr lang="en-US" sz="2400" dirty="0"/>
                  <a:t> state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 cannot mimic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D71FCD1-74D6-4819-9EBD-8259B5F23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026" y="5434979"/>
                <a:ext cx="6342570" cy="461665"/>
              </a:xfrm>
              <a:prstGeom prst="rect">
                <a:avLst/>
              </a:prstGeom>
              <a:blipFill>
                <a:blip r:embed="rId20"/>
                <a:stretch>
                  <a:fillRect l="-144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445306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4FB697-2325-4B26-BFE8-0A03C5E49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2DBD3-8BB8-4DA8-B72B-783FAD222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6BFDFF0-5F5D-4507-82D3-DDA8DFA25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bisimulation equivalent?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F89A5C0-A3F4-4660-A9FC-C2977A22758F}"/>
                  </a:ext>
                </a:extLst>
              </p:cNvPr>
              <p:cNvSpPr/>
              <p:nvPr/>
            </p:nvSpPr>
            <p:spPr>
              <a:xfrm>
                <a:off x="2145671" y="1394235"/>
                <a:ext cx="724278" cy="76049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F89A5C0-A3F4-4660-A9FC-C2977A2275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671" y="1394235"/>
                <a:ext cx="724278" cy="760491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CC264A6-CFD7-4BDE-B95A-18B24E7CAB57}"/>
                  </a:ext>
                </a:extLst>
              </p:cNvPr>
              <p:cNvSpPr/>
              <p:nvPr/>
            </p:nvSpPr>
            <p:spPr>
              <a:xfrm>
                <a:off x="1421393" y="2874883"/>
                <a:ext cx="724278" cy="76049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CC264A6-CFD7-4BDE-B95A-18B24E7CAB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393" y="2874883"/>
                <a:ext cx="724278" cy="76049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DC62E7E-6576-4CDB-B696-EDCE3C58AD72}"/>
                  </a:ext>
                </a:extLst>
              </p:cNvPr>
              <p:cNvSpPr/>
              <p:nvPr/>
            </p:nvSpPr>
            <p:spPr>
              <a:xfrm>
                <a:off x="2869949" y="2874883"/>
                <a:ext cx="724278" cy="76049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DC62E7E-6576-4CDB-B696-EDCE3C58A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949" y="2874883"/>
                <a:ext cx="724278" cy="76049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3D190C7-D79C-4DDD-8C0A-F56863927B19}"/>
                  </a:ext>
                </a:extLst>
              </p:cNvPr>
              <p:cNvSpPr/>
              <p:nvPr/>
            </p:nvSpPr>
            <p:spPr>
              <a:xfrm>
                <a:off x="1421393" y="4355531"/>
                <a:ext cx="724278" cy="76049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3D190C7-D79C-4DDD-8C0A-F56863927B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393" y="4355531"/>
                <a:ext cx="724278" cy="76049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86C0141-3DF1-4EF7-BE5D-302B06D24142}"/>
                  </a:ext>
                </a:extLst>
              </p:cNvPr>
              <p:cNvSpPr/>
              <p:nvPr/>
            </p:nvSpPr>
            <p:spPr>
              <a:xfrm>
                <a:off x="2869949" y="4355530"/>
                <a:ext cx="724278" cy="76049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86C0141-3DF1-4EF7-BE5D-302B06D241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949" y="4355530"/>
                <a:ext cx="724278" cy="76049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928ED8B-598D-4836-9891-B815F4C27EF7}"/>
              </a:ext>
            </a:extLst>
          </p:cNvPr>
          <p:cNvCxnSpPr>
            <a:stCxn id="7" idx="4"/>
            <a:endCxn id="9" idx="0"/>
          </p:cNvCxnSpPr>
          <p:nvPr/>
        </p:nvCxnSpPr>
        <p:spPr>
          <a:xfrm>
            <a:off x="1783532" y="3635374"/>
            <a:ext cx="0" cy="7201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22DB432-8CA8-4A4B-BBE2-2A4E6DEE2722}"/>
              </a:ext>
            </a:extLst>
          </p:cNvPr>
          <p:cNvCxnSpPr>
            <a:cxnSpLocks/>
            <a:stCxn id="7" idx="4"/>
            <a:endCxn id="10" idx="0"/>
          </p:cNvCxnSpPr>
          <p:nvPr/>
        </p:nvCxnSpPr>
        <p:spPr>
          <a:xfrm>
            <a:off x="1783532" y="3635374"/>
            <a:ext cx="1448556" cy="7201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09B336C-2075-4173-9B25-9EAFDDDC0D00}"/>
              </a:ext>
            </a:extLst>
          </p:cNvPr>
          <p:cNvCxnSpPr>
            <a:cxnSpLocks/>
            <a:stCxn id="8" idx="4"/>
            <a:endCxn id="10" idx="0"/>
          </p:cNvCxnSpPr>
          <p:nvPr/>
        </p:nvCxnSpPr>
        <p:spPr>
          <a:xfrm>
            <a:off x="3232088" y="3635374"/>
            <a:ext cx="0" cy="7201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A0D51BD-AD3C-47C3-98D3-3F47D37F1F34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 flipH="1">
            <a:off x="1783532" y="2154726"/>
            <a:ext cx="724278" cy="7201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48C4C5A-4BCC-4AD9-B2C5-062CB3186758}"/>
              </a:ext>
            </a:extLst>
          </p:cNvPr>
          <p:cNvCxnSpPr>
            <a:cxnSpLocks/>
            <a:stCxn id="6" idx="4"/>
            <a:endCxn id="8" idx="0"/>
          </p:cNvCxnSpPr>
          <p:nvPr/>
        </p:nvCxnSpPr>
        <p:spPr>
          <a:xfrm>
            <a:off x="2507810" y="2154726"/>
            <a:ext cx="724278" cy="7201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2199992-632F-464E-B24E-56CFDD1F5C64}"/>
                  </a:ext>
                </a:extLst>
              </p:cNvPr>
              <p:cNvSpPr/>
              <p:nvPr/>
            </p:nvSpPr>
            <p:spPr>
              <a:xfrm>
                <a:off x="7014927" y="1394234"/>
                <a:ext cx="724278" cy="76049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2199992-632F-464E-B24E-56CFDD1F5C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927" y="1394234"/>
                <a:ext cx="724278" cy="760491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DEE7EFC-7182-44A3-8317-457CFF6D5F32}"/>
                  </a:ext>
                </a:extLst>
              </p:cNvPr>
              <p:cNvSpPr/>
              <p:nvPr/>
            </p:nvSpPr>
            <p:spPr>
              <a:xfrm>
                <a:off x="7014927" y="2874882"/>
                <a:ext cx="724278" cy="76049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DEE7EFC-7182-44A3-8317-457CFF6D5F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927" y="2874882"/>
                <a:ext cx="724278" cy="760491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0377FEB-C833-423B-A9D2-BF9D1C6CBB40}"/>
                  </a:ext>
                </a:extLst>
              </p:cNvPr>
              <p:cNvSpPr/>
              <p:nvPr/>
            </p:nvSpPr>
            <p:spPr>
              <a:xfrm>
                <a:off x="6290649" y="4109578"/>
                <a:ext cx="724278" cy="76049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0377FEB-C833-423B-A9D2-BF9D1C6CB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649" y="4109578"/>
                <a:ext cx="724278" cy="76049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B445D0F-7BA0-4592-91B2-C2BE15B43117}"/>
                  </a:ext>
                </a:extLst>
              </p:cNvPr>
              <p:cNvSpPr/>
              <p:nvPr/>
            </p:nvSpPr>
            <p:spPr>
              <a:xfrm>
                <a:off x="7739205" y="4109577"/>
                <a:ext cx="724278" cy="76049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B445D0F-7BA0-4592-91B2-C2BE15B431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205" y="4109577"/>
                <a:ext cx="724278" cy="760491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D7C655F-BDAF-4889-8715-E52970E09D2E}"/>
              </a:ext>
            </a:extLst>
          </p:cNvPr>
          <p:cNvCxnSpPr>
            <a:stCxn id="27" idx="4"/>
            <a:endCxn id="29" idx="0"/>
          </p:cNvCxnSpPr>
          <p:nvPr/>
        </p:nvCxnSpPr>
        <p:spPr>
          <a:xfrm flipH="1">
            <a:off x="6652788" y="3635373"/>
            <a:ext cx="724278" cy="4742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36497AD-0208-4084-AA24-7FBDFB88F50D}"/>
              </a:ext>
            </a:extLst>
          </p:cNvPr>
          <p:cNvCxnSpPr>
            <a:cxnSpLocks/>
            <a:stCxn id="27" idx="4"/>
            <a:endCxn id="30" idx="0"/>
          </p:cNvCxnSpPr>
          <p:nvPr/>
        </p:nvCxnSpPr>
        <p:spPr>
          <a:xfrm>
            <a:off x="7377066" y="3635373"/>
            <a:ext cx="724278" cy="4742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E8DFF66-D96A-4226-85B0-D040B9D3CF20}"/>
              </a:ext>
            </a:extLst>
          </p:cNvPr>
          <p:cNvCxnSpPr>
            <a:cxnSpLocks/>
            <a:stCxn id="26" idx="4"/>
            <a:endCxn id="27" idx="0"/>
          </p:cNvCxnSpPr>
          <p:nvPr/>
        </p:nvCxnSpPr>
        <p:spPr>
          <a:xfrm>
            <a:off x="7377066" y="2154725"/>
            <a:ext cx="0" cy="7201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6203196-1865-4D9D-BD7A-6F98231BCD0E}"/>
                  </a:ext>
                </a:extLst>
              </p:cNvPr>
              <p:cNvSpPr txBox="1"/>
              <p:nvPr/>
            </p:nvSpPr>
            <p:spPr>
              <a:xfrm>
                <a:off x="2863462" y="1490226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6203196-1865-4D9D-BD7A-6F98231BC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462" y="1490226"/>
                <a:ext cx="380232" cy="369332"/>
              </a:xfrm>
              <a:prstGeom prst="rect">
                <a:avLst/>
              </a:prstGeom>
              <a:blipFill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0203BE1-0CAA-4F39-BECD-CC81C42CD86F}"/>
                  </a:ext>
                </a:extLst>
              </p:cNvPr>
              <p:cNvSpPr txBox="1"/>
              <p:nvPr/>
            </p:nvSpPr>
            <p:spPr>
              <a:xfrm>
                <a:off x="7721113" y="1490226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0203BE1-0CAA-4F39-BECD-CC81C42CD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113" y="1490226"/>
                <a:ext cx="380232" cy="369332"/>
              </a:xfrm>
              <a:prstGeom prst="rect">
                <a:avLst/>
              </a:prstGeom>
              <a:blipFill>
                <a:blip r:embed="rId1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F880EFF-28A2-473C-ACB7-2268FE78DB36}"/>
                  </a:ext>
                </a:extLst>
              </p:cNvPr>
              <p:cNvSpPr txBox="1"/>
              <p:nvPr/>
            </p:nvSpPr>
            <p:spPr>
              <a:xfrm>
                <a:off x="2118532" y="3025719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F880EFF-28A2-473C-ACB7-2268FE78D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532" y="3025719"/>
                <a:ext cx="380232" cy="369332"/>
              </a:xfrm>
              <a:prstGeom prst="rect">
                <a:avLst/>
              </a:prstGeom>
              <a:blipFill>
                <a:blip r:embed="rId1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2C1F8AF-2F41-4AB6-B8CE-1ED931BFA4DE}"/>
                  </a:ext>
                </a:extLst>
              </p:cNvPr>
              <p:cNvSpPr txBox="1"/>
              <p:nvPr/>
            </p:nvSpPr>
            <p:spPr>
              <a:xfrm>
                <a:off x="3576134" y="3021046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2C1F8AF-2F41-4AB6-B8CE-1ED931BFA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134" y="3021046"/>
                <a:ext cx="380232" cy="369332"/>
              </a:xfrm>
              <a:prstGeom prst="rect">
                <a:avLst/>
              </a:prstGeom>
              <a:blipFill>
                <a:blip r:embed="rId1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A034C7B-B325-4AE1-BC59-644B0DF933DC}"/>
                  </a:ext>
                </a:extLst>
              </p:cNvPr>
              <p:cNvSpPr txBox="1"/>
              <p:nvPr/>
            </p:nvSpPr>
            <p:spPr>
              <a:xfrm>
                <a:off x="7739227" y="2997104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A034C7B-B325-4AE1-BC59-644B0DF93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227" y="2997104"/>
                <a:ext cx="380232" cy="369332"/>
              </a:xfrm>
              <a:prstGeom prst="rect">
                <a:avLst/>
              </a:prstGeom>
              <a:blipFill>
                <a:blip r:embed="rId1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DFB93BC-3FBB-450A-AC21-9964B7675A3C}"/>
                  </a:ext>
                </a:extLst>
              </p:cNvPr>
              <p:cNvSpPr txBox="1"/>
              <p:nvPr/>
            </p:nvSpPr>
            <p:spPr>
              <a:xfrm>
                <a:off x="2118532" y="4500736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DFB93BC-3FBB-450A-AC21-9964B7675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532" y="4500736"/>
                <a:ext cx="37702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AEA5D6B-DEB3-47B5-B115-23908248EA9C}"/>
                  </a:ext>
                </a:extLst>
              </p:cNvPr>
              <p:cNvSpPr txBox="1"/>
              <p:nvPr/>
            </p:nvSpPr>
            <p:spPr>
              <a:xfrm>
                <a:off x="3623652" y="4489822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AEA5D6B-DEB3-47B5-B115-23908248E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652" y="4489822"/>
                <a:ext cx="38023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00BE096-008D-4F55-AA53-BC31A4948D25}"/>
                  </a:ext>
                </a:extLst>
              </p:cNvPr>
              <p:cNvSpPr txBox="1"/>
              <p:nvPr/>
            </p:nvSpPr>
            <p:spPr>
              <a:xfrm>
                <a:off x="6992597" y="429872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00BE096-008D-4F55-AA53-BC31A4948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597" y="4298720"/>
                <a:ext cx="37702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50CE1A8-28C0-408A-A187-625DF9577A4C}"/>
                  </a:ext>
                </a:extLst>
              </p:cNvPr>
              <p:cNvSpPr txBox="1"/>
              <p:nvPr/>
            </p:nvSpPr>
            <p:spPr>
              <a:xfrm>
                <a:off x="8463483" y="4296163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50CE1A8-28C0-408A-A187-625DF9577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3483" y="4296163"/>
                <a:ext cx="38023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AAA3A5C-0CE3-44CF-AADF-6DDDF0ACD019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1330859" y="1744650"/>
            <a:ext cx="814812" cy="298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4282353-A9B3-48B4-8B16-DB3FA9E00248}"/>
              </a:ext>
            </a:extLst>
          </p:cNvPr>
          <p:cNvCxnSpPr>
            <a:cxnSpLocks/>
          </p:cNvCxnSpPr>
          <p:nvPr/>
        </p:nvCxnSpPr>
        <p:spPr>
          <a:xfrm>
            <a:off x="6200115" y="1743634"/>
            <a:ext cx="814812" cy="298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D71FCD1-74D6-4819-9EBD-8259B5F23002}"/>
                  </a:ext>
                </a:extLst>
              </p:cNvPr>
              <p:cNvSpPr txBox="1"/>
              <p:nvPr/>
            </p:nvSpPr>
            <p:spPr>
              <a:xfrm>
                <a:off x="2226026" y="5434979"/>
                <a:ext cx="6342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No </a:t>
                </a:r>
                <a:r>
                  <a:rPr lang="en-US" sz="2400" dirty="0" err="1"/>
                  <a:t>bisimilar</a:t>
                </a:r>
                <a:r>
                  <a:rPr lang="en-US" sz="2400" dirty="0"/>
                  <a:t> state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 cannot mimic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D71FCD1-74D6-4819-9EBD-8259B5F23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026" y="5434979"/>
                <a:ext cx="6342570" cy="461665"/>
              </a:xfrm>
              <a:prstGeom prst="rect">
                <a:avLst/>
              </a:prstGeom>
              <a:blipFill>
                <a:blip r:embed="rId20"/>
                <a:stretch>
                  <a:fillRect l="-144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941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3157AB9-13A7-4597-9B04-A6B187AD0B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3884706"/>
                <a:ext cx="11699087" cy="179933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𝑟𝑡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𝑝𝑖𝑐𝑘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𝑚𝑜𝑣𝑒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𝑠𝑡𝑎𝑦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h𝑒𝑙𝑙𝑜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h𝑜𝑤𝑑𝑦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h𝑒𝑦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Transitions: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𝑖𝑐𝑘</m:t>
                        </m:r>
                      </m:e>
                    </m:groupCh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𝑜𝑣𝑒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𝑢𝑝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𝑡𝑎𝑦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𝑟𝑡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h𝑜𝑤𝑑𝑦</m:t>
                        </m:r>
                      </m:e>
                    </m:groupCh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3157AB9-13A7-4597-9B04-A6B187AD0B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3884706"/>
                <a:ext cx="11699087" cy="1799334"/>
              </a:xfrm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06C42E6-9223-4054-9C89-E8B187CB4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Example of LTS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02BEB42-9566-4475-905B-1D610B03D813}"/>
              </a:ext>
            </a:extLst>
          </p:cNvPr>
          <p:cNvGrpSpPr/>
          <p:nvPr/>
        </p:nvGrpSpPr>
        <p:grpSpPr>
          <a:xfrm>
            <a:off x="4175988" y="1231153"/>
            <a:ext cx="3145190" cy="2471159"/>
            <a:chOff x="4175988" y="1231153"/>
            <a:chExt cx="3145190" cy="24711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A4B6A2E7-9465-4F2C-B0BF-36EA3FBF050A}"/>
                    </a:ext>
                  </a:extLst>
                </p:cNvPr>
                <p:cNvSpPr/>
                <p:nvPr/>
              </p:nvSpPr>
              <p:spPr>
                <a:xfrm>
                  <a:off x="5492376" y="1231153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A4B6A2E7-9465-4F2C-B0BF-36EA3FBF05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2376" y="1231153"/>
                  <a:ext cx="502024" cy="513976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74573C8-CDE5-439D-A41A-5A9E51A044A0}"/>
                </a:ext>
              </a:extLst>
            </p:cNvPr>
            <p:cNvCxnSpPr>
              <a:cxnSpLocks/>
              <a:endCxn id="5" idx="2"/>
            </p:cNvCxnSpPr>
            <p:nvPr/>
          </p:nvCxnSpPr>
          <p:spPr>
            <a:xfrm>
              <a:off x="4966447" y="1488141"/>
              <a:ext cx="52592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D6708CF-D8A4-4EB1-B7E3-128B66CA2E39}"/>
                </a:ext>
              </a:extLst>
            </p:cNvPr>
            <p:cNvCxnSpPr>
              <a:cxnSpLocks/>
              <a:stCxn id="5" idx="4"/>
              <a:endCxn id="19" idx="0"/>
            </p:cNvCxnSpPr>
            <p:nvPr/>
          </p:nvCxnSpPr>
          <p:spPr>
            <a:xfrm flipH="1">
              <a:off x="5740536" y="1745129"/>
              <a:ext cx="2852" cy="4788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51A86652-4A75-4AAC-B356-F21C7DB3BCBC}"/>
                    </a:ext>
                  </a:extLst>
                </p:cNvPr>
                <p:cNvSpPr/>
                <p:nvPr/>
              </p:nvSpPr>
              <p:spPr>
                <a:xfrm>
                  <a:off x="5489524" y="2224018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51A86652-4A75-4AAC-B356-F21C7DB3BC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9524" y="2224018"/>
                  <a:ext cx="502024" cy="513976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40B05F7-912D-44D7-8E25-27858CADD12C}"/>
                </a:ext>
              </a:extLst>
            </p:cNvPr>
            <p:cNvCxnSpPr>
              <a:cxnSpLocks/>
              <a:stCxn id="19" idx="6"/>
              <a:endCxn id="22" idx="2"/>
            </p:cNvCxnSpPr>
            <p:nvPr/>
          </p:nvCxnSpPr>
          <p:spPr>
            <a:xfrm>
              <a:off x="5991548" y="2481006"/>
              <a:ext cx="8276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56CF32A-F7F3-4D9C-9580-B632744024CB}"/>
                    </a:ext>
                  </a:extLst>
                </p:cNvPr>
                <p:cNvSpPr/>
                <p:nvPr/>
              </p:nvSpPr>
              <p:spPr>
                <a:xfrm>
                  <a:off x="6819154" y="2224018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56CF32A-F7F3-4D9C-9580-B632744024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9154" y="2224018"/>
                  <a:ext cx="502024" cy="51397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8645A9F7-73F0-4637-9EA9-1BB268126613}"/>
                    </a:ext>
                  </a:extLst>
                </p:cNvPr>
                <p:cNvSpPr/>
                <p:nvPr/>
              </p:nvSpPr>
              <p:spPr>
                <a:xfrm>
                  <a:off x="4175988" y="2224017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𝑢𝑝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8645A9F7-73F0-4637-9EA9-1BB2681266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5988" y="2224017"/>
                  <a:ext cx="502024" cy="513976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0314F21-DF55-4FEE-970D-900E7E3145E3}"/>
                </a:ext>
              </a:extLst>
            </p:cNvPr>
            <p:cNvCxnSpPr>
              <a:cxnSpLocks/>
              <a:stCxn id="19" idx="2"/>
              <a:endCxn id="27" idx="6"/>
            </p:cNvCxnSpPr>
            <p:nvPr/>
          </p:nvCxnSpPr>
          <p:spPr>
            <a:xfrm flipH="1" flipV="1">
              <a:off x="4678012" y="2481005"/>
              <a:ext cx="811512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1507AC0-61D8-493B-AD36-5FB5F315AB84}"/>
                </a:ext>
              </a:extLst>
            </p:cNvPr>
            <p:cNvSpPr/>
            <p:nvPr/>
          </p:nvSpPr>
          <p:spPr>
            <a:xfrm>
              <a:off x="4545686" y="1585399"/>
              <a:ext cx="967028" cy="657841"/>
            </a:xfrm>
            <a:custGeom>
              <a:avLst/>
              <a:gdLst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4" fmla="*/ 868351 w 1028615"/>
                <a:gd name="connsiteY4" fmla="*/ 223304 h 677215"/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0" fmla="*/ 0 w 967028"/>
                <a:gd name="connsiteY0" fmla="*/ 657841 h 657841"/>
                <a:gd name="connsiteX1" fmla="*/ 381549 w 967028"/>
                <a:gd name="connsiteY1" fmla="*/ 210509 h 657841"/>
                <a:gd name="connsiteX2" fmla="*/ 967028 w 967028"/>
                <a:gd name="connsiteY2" fmla="*/ 0 h 6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7028" h="657841">
                  <a:moveTo>
                    <a:pt x="0" y="657841"/>
                  </a:moveTo>
                  <a:cubicBezTo>
                    <a:pt x="110189" y="488995"/>
                    <a:pt x="220378" y="320149"/>
                    <a:pt x="381549" y="210509"/>
                  </a:cubicBezTo>
                  <a:cubicBezTo>
                    <a:pt x="542720" y="100869"/>
                    <a:pt x="863966" y="32892"/>
                    <a:pt x="967028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DBB9655-136A-4921-8709-6806422BC7B1}"/>
                </a:ext>
              </a:extLst>
            </p:cNvPr>
            <p:cNvSpPr/>
            <p:nvPr/>
          </p:nvSpPr>
          <p:spPr>
            <a:xfrm flipH="1">
              <a:off x="5975890" y="1571663"/>
              <a:ext cx="967028" cy="657841"/>
            </a:xfrm>
            <a:custGeom>
              <a:avLst/>
              <a:gdLst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4" fmla="*/ 868351 w 1028615"/>
                <a:gd name="connsiteY4" fmla="*/ 223304 h 677215"/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0" fmla="*/ 0 w 967028"/>
                <a:gd name="connsiteY0" fmla="*/ 657841 h 657841"/>
                <a:gd name="connsiteX1" fmla="*/ 381549 w 967028"/>
                <a:gd name="connsiteY1" fmla="*/ 210509 h 657841"/>
                <a:gd name="connsiteX2" fmla="*/ 967028 w 967028"/>
                <a:gd name="connsiteY2" fmla="*/ 0 h 6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7028" h="657841">
                  <a:moveTo>
                    <a:pt x="0" y="657841"/>
                  </a:moveTo>
                  <a:cubicBezTo>
                    <a:pt x="110189" y="488995"/>
                    <a:pt x="220378" y="320149"/>
                    <a:pt x="381549" y="210509"/>
                  </a:cubicBezTo>
                  <a:cubicBezTo>
                    <a:pt x="542720" y="100869"/>
                    <a:pt x="863966" y="32892"/>
                    <a:pt x="967028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19B6A1AD-CF90-4A7B-9AFE-E9FCCDD75211}"/>
                    </a:ext>
                  </a:extLst>
                </p:cNvPr>
                <p:cNvSpPr/>
                <p:nvPr/>
              </p:nvSpPr>
              <p:spPr>
                <a:xfrm>
                  <a:off x="4930091" y="3188336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19B6A1AD-CF90-4A7B-9AFE-E9FCCDD752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0091" y="3188336"/>
                  <a:ext cx="502024" cy="513976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5639B85A-7315-415A-A8E4-4CF997528E99}"/>
                    </a:ext>
                  </a:extLst>
                </p:cNvPr>
                <p:cNvSpPr/>
                <p:nvPr/>
              </p:nvSpPr>
              <p:spPr>
                <a:xfrm>
                  <a:off x="6096000" y="3188336"/>
                  <a:ext cx="502024" cy="513976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5639B85A-7315-415A-A8E4-4CF997528E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3188336"/>
                  <a:ext cx="502024" cy="513976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47E374A-317D-48B1-8417-6E1BFE9992FD}"/>
                </a:ext>
              </a:extLst>
            </p:cNvPr>
            <p:cNvCxnSpPr>
              <a:cxnSpLocks/>
              <a:stCxn id="19" idx="3"/>
              <a:endCxn id="38" idx="0"/>
            </p:cNvCxnSpPr>
            <p:nvPr/>
          </p:nvCxnSpPr>
          <p:spPr>
            <a:xfrm flipH="1">
              <a:off x="5181103" y="2662724"/>
              <a:ext cx="381941" cy="5256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F4AD905-F38C-414A-BF6D-66435C7A962D}"/>
                </a:ext>
              </a:extLst>
            </p:cNvPr>
            <p:cNvCxnSpPr>
              <a:cxnSpLocks/>
              <a:stCxn id="19" idx="5"/>
              <a:endCxn id="39" idx="0"/>
            </p:cNvCxnSpPr>
            <p:nvPr/>
          </p:nvCxnSpPr>
          <p:spPr>
            <a:xfrm>
              <a:off x="5918028" y="2662724"/>
              <a:ext cx="428984" cy="5256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C64E9BB-E856-49FF-9FD7-660E2208E754}"/>
                </a:ext>
              </a:extLst>
            </p:cNvPr>
            <p:cNvSpPr/>
            <p:nvPr/>
          </p:nvSpPr>
          <p:spPr>
            <a:xfrm>
              <a:off x="4986432" y="1651087"/>
              <a:ext cx="550485" cy="1612518"/>
            </a:xfrm>
            <a:custGeom>
              <a:avLst/>
              <a:gdLst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4" fmla="*/ 868351 w 1028615"/>
                <a:gd name="connsiteY4" fmla="*/ 223304 h 677215"/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0" fmla="*/ 0 w 967028"/>
                <a:gd name="connsiteY0" fmla="*/ 657841 h 657841"/>
                <a:gd name="connsiteX1" fmla="*/ 381549 w 967028"/>
                <a:gd name="connsiteY1" fmla="*/ 210509 h 657841"/>
                <a:gd name="connsiteX2" fmla="*/ 967028 w 967028"/>
                <a:gd name="connsiteY2" fmla="*/ 0 h 657841"/>
                <a:gd name="connsiteX0" fmla="*/ 0 w 967028"/>
                <a:gd name="connsiteY0" fmla="*/ 657841 h 657841"/>
                <a:gd name="connsiteX1" fmla="*/ 173536 w 967028"/>
                <a:gd name="connsiteY1" fmla="*/ 199774 h 657841"/>
                <a:gd name="connsiteX2" fmla="*/ 967028 w 967028"/>
                <a:gd name="connsiteY2" fmla="*/ 0 h 6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7028" h="657841">
                  <a:moveTo>
                    <a:pt x="0" y="657841"/>
                  </a:moveTo>
                  <a:cubicBezTo>
                    <a:pt x="110189" y="488995"/>
                    <a:pt x="12365" y="309414"/>
                    <a:pt x="173536" y="199774"/>
                  </a:cubicBezTo>
                  <a:cubicBezTo>
                    <a:pt x="334707" y="90134"/>
                    <a:pt x="863966" y="32892"/>
                    <a:pt x="967028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3086389-197F-4B86-BE2F-8C643E0ACD56}"/>
                </a:ext>
              </a:extLst>
            </p:cNvPr>
            <p:cNvSpPr/>
            <p:nvPr/>
          </p:nvSpPr>
          <p:spPr>
            <a:xfrm flipH="1">
              <a:off x="5953446" y="1625224"/>
              <a:ext cx="550485" cy="1612518"/>
            </a:xfrm>
            <a:custGeom>
              <a:avLst/>
              <a:gdLst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4" fmla="*/ 868351 w 1028615"/>
                <a:gd name="connsiteY4" fmla="*/ 223304 h 677215"/>
                <a:gd name="connsiteX0" fmla="*/ 0 w 1028615"/>
                <a:gd name="connsiteY0" fmla="*/ 677215 h 677215"/>
                <a:gd name="connsiteX1" fmla="*/ 381549 w 1028615"/>
                <a:gd name="connsiteY1" fmla="*/ 229883 h 677215"/>
                <a:gd name="connsiteX2" fmla="*/ 967028 w 1028615"/>
                <a:gd name="connsiteY2" fmla="*/ 19374 h 677215"/>
                <a:gd name="connsiteX3" fmla="*/ 999920 w 1028615"/>
                <a:gd name="connsiteY3" fmla="*/ 32530 h 677215"/>
                <a:gd name="connsiteX0" fmla="*/ 0 w 967028"/>
                <a:gd name="connsiteY0" fmla="*/ 657841 h 657841"/>
                <a:gd name="connsiteX1" fmla="*/ 381549 w 967028"/>
                <a:gd name="connsiteY1" fmla="*/ 210509 h 657841"/>
                <a:gd name="connsiteX2" fmla="*/ 967028 w 967028"/>
                <a:gd name="connsiteY2" fmla="*/ 0 h 657841"/>
                <a:gd name="connsiteX0" fmla="*/ 0 w 967028"/>
                <a:gd name="connsiteY0" fmla="*/ 657841 h 657841"/>
                <a:gd name="connsiteX1" fmla="*/ 138869 w 967028"/>
                <a:gd name="connsiteY1" fmla="*/ 207825 h 657841"/>
                <a:gd name="connsiteX2" fmla="*/ 967028 w 967028"/>
                <a:gd name="connsiteY2" fmla="*/ 0 h 6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7028" h="657841">
                  <a:moveTo>
                    <a:pt x="0" y="657841"/>
                  </a:moveTo>
                  <a:cubicBezTo>
                    <a:pt x="110189" y="488995"/>
                    <a:pt x="-22302" y="317465"/>
                    <a:pt x="138869" y="207825"/>
                  </a:cubicBezTo>
                  <a:cubicBezTo>
                    <a:pt x="300040" y="98185"/>
                    <a:pt x="863966" y="32892"/>
                    <a:pt x="967028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6DC7023-B95D-4D1C-B28B-02AF653EE895}"/>
                </a:ext>
              </a:extLst>
            </p:cNvPr>
            <p:cNvSpPr txBox="1"/>
            <p:nvPr/>
          </p:nvSpPr>
          <p:spPr>
            <a:xfrm>
              <a:off x="5468592" y="1790367"/>
              <a:ext cx="547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pick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A8283D3-905C-41F5-BD84-FFE29FFBAC34}"/>
                </a:ext>
              </a:extLst>
            </p:cNvPr>
            <p:cNvSpPr txBox="1"/>
            <p:nvPr/>
          </p:nvSpPr>
          <p:spPr>
            <a:xfrm>
              <a:off x="5184338" y="2745421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move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EA89864-E3B6-41EB-9D80-620950DB97B8}"/>
                </a:ext>
              </a:extLst>
            </p:cNvPr>
            <p:cNvSpPr txBox="1"/>
            <p:nvPr/>
          </p:nvSpPr>
          <p:spPr>
            <a:xfrm>
              <a:off x="5849670" y="2732738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move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09721E5-E49F-4D89-842E-935B3E77A8CC}"/>
                </a:ext>
              </a:extLst>
            </p:cNvPr>
            <p:cNvSpPr txBox="1"/>
            <p:nvPr/>
          </p:nvSpPr>
          <p:spPr>
            <a:xfrm>
              <a:off x="5908875" y="2325179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move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BE2C4A4-0FBF-4FF9-8F11-0B616C153E61}"/>
                </a:ext>
              </a:extLst>
            </p:cNvPr>
            <p:cNvSpPr txBox="1"/>
            <p:nvPr/>
          </p:nvSpPr>
          <p:spPr>
            <a:xfrm>
              <a:off x="4995142" y="2318413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move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2388E8C-C9DE-49E8-A149-6A519F933FE6}"/>
                </a:ext>
              </a:extLst>
            </p:cNvPr>
            <p:cNvSpPr txBox="1"/>
            <p:nvPr/>
          </p:nvSpPr>
          <p:spPr>
            <a:xfrm>
              <a:off x="4309507" y="1672198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hello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E28E899-4B72-443E-BA1A-635BC44F6484}"/>
                </a:ext>
              </a:extLst>
            </p:cNvPr>
            <p:cNvSpPr txBox="1"/>
            <p:nvPr/>
          </p:nvSpPr>
          <p:spPr>
            <a:xfrm>
              <a:off x="4623551" y="2753690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hi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E02BC25-199B-4253-A6A1-7CBC8C3EE972}"/>
                </a:ext>
              </a:extLst>
            </p:cNvPr>
            <p:cNvSpPr txBox="1"/>
            <p:nvPr/>
          </p:nvSpPr>
          <p:spPr>
            <a:xfrm>
              <a:off x="6407354" y="2779934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howdy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68AA5AB-99B5-434E-82AB-2578FDF9AC4D}"/>
                </a:ext>
              </a:extLst>
            </p:cNvPr>
            <p:cNvSpPr txBox="1"/>
            <p:nvPr/>
          </p:nvSpPr>
          <p:spPr>
            <a:xfrm>
              <a:off x="6564924" y="1636312"/>
              <a:ext cx="61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hey</a:t>
              </a: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982EE8F-7E88-4461-95C4-DE1441DB3EA4}"/>
                </a:ext>
              </a:extLst>
            </p:cNvPr>
            <p:cNvSpPr/>
            <p:nvPr/>
          </p:nvSpPr>
          <p:spPr>
            <a:xfrm>
              <a:off x="5885720" y="2099466"/>
              <a:ext cx="211599" cy="210559"/>
            </a:xfrm>
            <a:custGeom>
              <a:avLst/>
              <a:gdLst>
                <a:gd name="connsiteX0" fmla="*/ 0 w 211599"/>
                <a:gd name="connsiteY0" fmla="*/ 138196 h 210559"/>
                <a:gd name="connsiteX1" fmla="*/ 111833 w 211599"/>
                <a:gd name="connsiteY1" fmla="*/ 50 h 210559"/>
                <a:gd name="connsiteX2" fmla="*/ 210510 w 211599"/>
                <a:gd name="connsiteY2" fmla="*/ 151353 h 210559"/>
                <a:gd name="connsiteX3" fmla="*/ 46049 w 211599"/>
                <a:gd name="connsiteY3" fmla="*/ 210559 h 21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599" h="210559">
                  <a:moveTo>
                    <a:pt x="0" y="138196"/>
                  </a:moveTo>
                  <a:cubicBezTo>
                    <a:pt x="38374" y="68026"/>
                    <a:pt x="76748" y="-2143"/>
                    <a:pt x="111833" y="50"/>
                  </a:cubicBezTo>
                  <a:cubicBezTo>
                    <a:pt x="146918" y="2243"/>
                    <a:pt x="221474" y="116268"/>
                    <a:pt x="210510" y="151353"/>
                  </a:cubicBezTo>
                  <a:cubicBezTo>
                    <a:pt x="199546" y="186438"/>
                    <a:pt x="122797" y="198498"/>
                    <a:pt x="46049" y="210559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CFCAA1B-FF1B-4802-9AE3-597772205090}"/>
                </a:ext>
              </a:extLst>
            </p:cNvPr>
            <p:cNvSpPr txBox="1"/>
            <p:nvPr/>
          </p:nvSpPr>
          <p:spPr>
            <a:xfrm>
              <a:off x="5821134" y="1995606"/>
              <a:ext cx="547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stay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9FE8C7F-BBD4-48D2-B5AA-1BE59213ECA2}"/>
                  </a:ext>
                </a:extLst>
              </p14:cNvPr>
              <p14:cNvContentPartPr/>
              <p14:nvPr/>
            </p14:nvContentPartPr>
            <p14:xfrm>
              <a:off x="7453440" y="276120"/>
              <a:ext cx="4072320" cy="4315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9FE8C7F-BBD4-48D2-B5AA-1BE59213ECA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44080" y="266760"/>
                <a:ext cx="4091040" cy="43340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C2573F-CCF9-46C3-8925-376173CC5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AC0DF63-7F24-4564-88C1-A1A29E682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9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CD5D833-7ED0-4932-BF42-450C0886B7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Can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/≅</m:t>
                    </m:r>
                  </m:oMath>
                </a14:m>
                <a:r>
                  <a:rPr lang="en-US" dirty="0"/>
                  <a:t>  in the same way as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Any LTS is simulation-equivalent to its simulation-quotient system</a:t>
                </a:r>
              </a:p>
              <a:p>
                <a:endParaRPr lang="en-US" dirty="0"/>
              </a:p>
              <a:p>
                <a:r>
                  <a:rPr lang="en-US" dirty="0"/>
                  <a:t>In general LTS is not </a:t>
                </a:r>
                <a:r>
                  <a:rPr lang="en-US" i="1" dirty="0" err="1"/>
                  <a:t>bisimulation</a:t>
                </a:r>
                <a:r>
                  <a:rPr lang="en-US" i="1" dirty="0"/>
                  <a:t>-equivalent </a:t>
                </a:r>
                <a:r>
                  <a:rPr lang="en-US" dirty="0"/>
                  <a:t>to its simulation-quotient</a:t>
                </a:r>
              </a:p>
              <a:p>
                <a:endParaRPr lang="en-US" dirty="0"/>
              </a:p>
              <a:p>
                <a:r>
                  <a:rPr lang="en-US" dirty="0" err="1"/>
                  <a:t>Bisimulation</a:t>
                </a:r>
                <a:r>
                  <a:rPr lang="en-US" dirty="0"/>
                  <a:t> is a finer relation than simulation</a:t>
                </a:r>
              </a:p>
              <a:p>
                <a:endParaRPr lang="en-US" dirty="0"/>
              </a:p>
              <a:p>
                <a:r>
                  <a:rPr lang="en-US" dirty="0" err="1"/>
                  <a:t>Bisimulation</a:t>
                </a:r>
                <a:r>
                  <a:rPr lang="en-US" dirty="0"/>
                  <a:t> implies simulation but the converse is not true in general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CD5D833-7ED0-4932-BF42-450C0886B7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4BE7DB-F6FA-49D7-8E0A-B25F81CA6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08101-D1E6-46F7-8AB2-60B6AA09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31DCB9-1BA4-472F-BD52-35970779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Quotient</a:t>
            </a:r>
          </a:p>
        </p:txBody>
      </p:sp>
    </p:spTree>
    <p:extLst>
      <p:ext uri="{BB962C8B-B14F-4D97-AF65-F5344CB8AC3E}">
        <p14:creationId xmlns:p14="http://schemas.microsoft.com/office/powerpoint/2010/main" val="108158152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DDBCA4C-4C35-4AA3-95BC-BD8BD38738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implies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𝑓𝑖𝑛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𝑓𝑖𝑛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[Proof?]</a:t>
                </a:r>
              </a:p>
              <a:p>
                <a:r>
                  <a:rPr lang="en-US" dirty="0"/>
                  <a:t>Simulation order implies every trace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can be “lifted” to a trace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that has the same label</a:t>
                </a:r>
              </a:p>
              <a:p>
                <a:endParaRPr lang="en-US" dirty="0"/>
              </a:p>
              <a:p>
                <a:r>
                  <a:rPr lang="en-US" dirty="0"/>
                  <a:t>This is also true for infinite traces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does not have terminal states</a:t>
                </a:r>
              </a:p>
              <a:p>
                <a:endParaRPr lang="en-US" dirty="0"/>
              </a:p>
              <a:p>
                <a:r>
                  <a:rPr lang="en-US" dirty="0"/>
                  <a:t>Above result also implies that if: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𝑓𝑖𝑛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𝑓𝑖𝑛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[Proof?]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DDBCA4C-4C35-4AA3-95BC-BD8BD38738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1948" r="-1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779FDA-A733-45E8-B0FC-B66B57BBD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F8A2D-CF23-48A6-A4C0-E9A6D66B3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BD2BB13-F2D7-40C4-8045-6B541224B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and Finite Trace Inclusion</a:t>
            </a:r>
          </a:p>
        </p:txBody>
      </p:sp>
    </p:spTree>
    <p:extLst>
      <p:ext uri="{BB962C8B-B14F-4D97-AF65-F5344CB8AC3E}">
        <p14:creationId xmlns:p14="http://schemas.microsoft.com/office/powerpoint/2010/main" val="270327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56DD9C0-8D7A-46C6-B9FF-A9A452DE77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𝐴𝑐𝑡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→,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dirty="0"/>
                  <a:t> be a set of “abstract” states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an </a:t>
                </a:r>
                <a:r>
                  <a:rPr lang="en-US" i="1" dirty="0"/>
                  <a:t>abstraction function</a:t>
                </a:r>
                <a:r>
                  <a:rPr lang="en-US" dirty="0"/>
                  <a:t> if: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implies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Abstraction functions help define </a:t>
                </a:r>
                <a:r>
                  <a:rPr lang="en-US" i="1" dirty="0"/>
                  <a:t>abstract </a:t>
                </a:r>
                <a:r>
                  <a:rPr lang="en-US" dirty="0"/>
                  <a:t>transition relations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induced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defined as: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groupCh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then: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56DD9C0-8D7A-46C6-B9FF-A9A452DE77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B920AC-26E9-4B4D-AAC7-F6EFAAEB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2629B-A08B-4D06-8A11-335637CC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0D68C6-65EB-442C-9E82-514FA5B13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 Function</a:t>
            </a:r>
          </a:p>
        </p:txBody>
      </p:sp>
    </p:spTree>
    <p:extLst>
      <p:ext uri="{BB962C8B-B14F-4D97-AF65-F5344CB8AC3E}">
        <p14:creationId xmlns:p14="http://schemas.microsoft.com/office/powerpoint/2010/main" val="131822066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B47838-B38C-4B88-8616-AD0A0166F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512AC-90B2-4FE8-BAB3-E9FF99608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38DF178-96C2-41AD-807B-8B911D73C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465DA3D-1C01-4118-952C-33AD2C6C64C5}"/>
                  </a:ext>
                </a:extLst>
              </p:cNvPr>
              <p:cNvSpPr txBox="1"/>
              <p:nvPr/>
            </p:nvSpPr>
            <p:spPr>
              <a:xfrm>
                <a:off x="10492817" y="223135"/>
                <a:ext cx="145860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:1≤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≤3</m:t>
                      </m:r>
                    </m:oMath>
                  </m:oMathPara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465DA3D-1C01-4118-952C-33AD2C6C6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2817" y="223135"/>
                <a:ext cx="1458604" cy="923330"/>
              </a:xfrm>
              <a:prstGeom prst="rect">
                <a:avLst/>
              </a:prstGeom>
              <a:blipFill>
                <a:blip r:embed="rId2"/>
                <a:stretch>
                  <a:fillRect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id="{868AAEF6-0037-4205-A062-A9E4CC65FDF3}"/>
              </a:ext>
            </a:extLst>
          </p:cNvPr>
          <p:cNvSpPr/>
          <p:nvPr/>
        </p:nvSpPr>
        <p:spPr>
          <a:xfrm>
            <a:off x="4427099" y="4364860"/>
            <a:ext cx="992737" cy="92430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D4A81AC-E316-4781-B73B-AD45386F43A1}"/>
              </a:ext>
            </a:extLst>
          </p:cNvPr>
          <p:cNvSpPr/>
          <p:nvPr/>
        </p:nvSpPr>
        <p:spPr>
          <a:xfrm>
            <a:off x="6039245" y="4364859"/>
            <a:ext cx="992737" cy="9306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0A1F919-505C-43A5-B480-229C12BAAE44}"/>
              </a:ext>
            </a:extLst>
          </p:cNvPr>
          <p:cNvSpPr/>
          <p:nvPr/>
        </p:nvSpPr>
        <p:spPr>
          <a:xfrm>
            <a:off x="7690874" y="4364859"/>
            <a:ext cx="928608" cy="93065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A927253-A517-4117-9DF3-839122299295}"/>
              </a:ext>
            </a:extLst>
          </p:cNvPr>
          <p:cNvCxnSpPr>
            <a:cxnSpLocks/>
            <a:stCxn id="46" idx="6"/>
            <a:endCxn id="48" idx="2"/>
          </p:cNvCxnSpPr>
          <p:nvPr/>
        </p:nvCxnSpPr>
        <p:spPr>
          <a:xfrm>
            <a:off x="5419836" y="4827013"/>
            <a:ext cx="619409" cy="317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1A077B0-6651-40B5-A461-795A908100E7}"/>
              </a:ext>
            </a:extLst>
          </p:cNvPr>
          <p:cNvCxnSpPr>
            <a:cxnSpLocks/>
            <a:stCxn id="48" idx="6"/>
            <a:endCxn id="49" idx="2"/>
          </p:cNvCxnSpPr>
          <p:nvPr/>
        </p:nvCxnSpPr>
        <p:spPr>
          <a:xfrm>
            <a:off x="7031982" y="4830188"/>
            <a:ext cx="658892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08617F4-D93C-4F24-9FB9-82EC7245ADC9}"/>
                  </a:ext>
                </a:extLst>
              </p:cNvPr>
              <p:cNvSpPr txBox="1"/>
              <p:nvPr/>
            </p:nvSpPr>
            <p:spPr>
              <a:xfrm>
                <a:off x="5213431" y="4930727"/>
                <a:ext cx="4963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08617F4-D93C-4F24-9FB9-82EC7245A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431" y="4930727"/>
                <a:ext cx="496368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D81D688-BDAC-43E6-BBF0-5EF2568BB734}"/>
                  </a:ext>
                </a:extLst>
              </p:cNvPr>
              <p:cNvSpPr txBox="1"/>
              <p:nvPr/>
            </p:nvSpPr>
            <p:spPr>
              <a:xfrm>
                <a:off x="6616876" y="5181089"/>
                <a:ext cx="4963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D81D688-BDAC-43E6-BBF0-5EF2568BB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876" y="5181089"/>
                <a:ext cx="496368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C9F2FCB-1D1A-46D6-AF46-43E287FFBC38}"/>
                  </a:ext>
                </a:extLst>
              </p:cNvPr>
              <p:cNvSpPr txBox="1"/>
              <p:nvPr/>
            </p:nvSpPr>
            <p:spPr>
              <a:xfrm>
                <a:off x="8206108" y="5181089"/>
                <a:ext cx="4963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C9F2FCB-1D1A-46D6-AF46-43E287FFB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108" y="5181089"/>
                <a:ext cx="49636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547378F-D3C2-4A1A-9C63-BAC3727990F8}"/>
              </a:ext>
            </a:extLst>
          </p:cNvPr>
          <p:cNvCxnSpPr>
            <a:cxnSpLocks/>
          </p:cNvCxnSpPr>
          <p:nvPr/>
        </p:nvCxnSpPr>
        <p:spPr>
          <a:xfrm flipV="1">
            <a:off x="4067642" y="5001818"/>
            <a:ext cx="365249" cy="30434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AE69949-2CB9-402F-9FCB-AADEA76C0216}"/>
                  </a:ext>
                </a:extLst>
              </p:cNvPr>
              <p:cNvSpPr txBox="1"/>
              <p:nvPr/>
            </p:nvSpPr>
            <p:spPr>
              <a:xfrm>
                <a:off x="3450226" y="4642347"/>
                <a:ext cx="5942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AE69949-2CB9-402F-9FCB-AADEA76C0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226" y="4642347"/>
                <a:ext cx="59420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CF656DF9-5E64-40C3-A1EB-B2B62A115BDD}"/>
              </a:ext>
            </a:extLst>
          </p:cNvPr>
          <p:cNvGrpSpPr/>
          <p:nvPr/>
        </p:nvGrpSpPr>
        <p:grpSpPr>
          <a:xfrm>
            <a:off x="2582988" y="305135"/>
            <a:ext cx="6132906" cy="3489335"/>
            <a:chOff x="2912073" y="2612111"/>
            <a:chExt cx="6132906" cy="3489335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444B8CAB-C5B0-4AFB-81A1-D60FADAFDAF7}"/>
                </a:ext>
              </a:extLst>
            </p:cNvPr>
            <p:cNvGrpSpPr/>
            <p:nvPr/>
          </p:nvGrpSpPr>
          <p:grpSpPr>
            <a:xfrm>
              <a:off x="3499766" y="2612111"/>
              <a:ext cx="5545213" cy="3489335"/>
              <a:chOff x="301541" y="1549284"/>
              <a:chExt cx="5545213" cy="3489335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62C5EDC9-D31F-478B-BD28-18F4B474176C}"/>
                  </a:ext>
                </a:extLst>
              </p:cNvPr>
              <p:cNvSpPr/>
              <p:nvPr/>
            </p:nvSpPr>
            <p:spPr>
              <a:xfrm>
                <a:off x="4540527" y="2253956"/>
                <a:ext cx="1306227" cy="1465459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3BC2BC4-246A-4369-BAE4-1F5D491FB244}"/>
                  </a:ext>
                </a:extLst>
              </p:cNvPr>
              <p:cNvSpPr/>
              <p:nvPr/>
            </p:nvSpPr>
            <p:spPr>
              <a:xfrm>
                <a:off x="581086" y="2253956"/>
                <a:ext cx="887898" cy="158634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5E0B429-8A03-496A-B765-FB92F77199E7}"/>
                  </a:ext>
                </a:extLst>
              </p:cNvPr>
              <p:cNvSpPr/>
              <p:nvPr/>
            </p:nvSpPr>
            <p:spPr>
              <a:xfrm>
                <a:off x="1914575" y="1549284"/>
                <a:ext cx="1424520" cy="3118247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DB2E3601-0D9A-46E9-8BD1-0B6D66D4A728}"/>
                      </a:ext>
                    </a:extLst>
                  </p:cNvPr>
                  <p:cNvSpPr/>
                  <p:nvPr/>
                </p:nvSpPr>
                <p:spPr>
                  <a:xfrm>
                    <a:off x="666790" y="2749129"/>
                    <a:ext cx="612321" cy="595994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tailEnd w="lg" len="lg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DB2E3601-0D9A-46E9-8BD1-0B6D66D4A7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6790" y="2749129"/>
                    <a:ext cx="612321" cy="595994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  <a:tailEnd w="lg" len="lg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206B801A-D650-499D-8DFF-2EB3D95B4DFB}"/>
                      </a:ext>
                    </a:extLst>
                  </p:cNvPr>
                  <p:cNvSpPr/>
                  <p:nvPr/>
                </p:nvSpPr>
                <p:spPr>
                  <a:xfrm>
                    <a:off x="2264266" y="3606379"/>
                    <a:ext cx="612321" cy="595994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tailEnd w="lg" len="lg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206B801A-D650-499D-8DFF-2EB3D95B4D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64266" y="3606379"/>
                    <a:ext cx="612321" cy="595994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  <a:tailEnd w="lg" len="lg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A03C48C6-29E2-470A-9EB7-FD062A5A292C}"/>
                  </a:ext>
                </a:extLst>
              </p:cNvPr>
              <p:cNvCxnSpPr>
                <a:cxnSpLocks/>
                <a:stCxn id="7" idx="7"/>
              </p:cNvCxnSpPr>
              <p:nvPr/>
            </p:nvCxnSpPr>
            <p:spPr>
              <a:xfrm flipV="1">
                <a:off x="1189439" y="2189876"/>
                <a:ext cx="1074829" cy="64653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AE0EF9D0-EF78-497D-8E05-69A23E46E672}"/>
                  </a:ext>
                </a:extLst>
              </p:cNvPr>
              <p:cNvCxnSpPr>
                <a:cxnSpLocks/>
                <a:stCxn id="7" idx="6"/>
              </p:cNvCxnSpPr>
              <p:nvPr/>
            </p:nvCxnSpPr>
            <p:spPr>
              <a:xfrm>
                <a:off x="1279111" y="3047126"/>
                <a:ext cx="98515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6A3CC02A-416E-43CA-8395-1A5ADE090015}"/>
                  </a:ext>
                </a:extLst>
              </p:cNvPr>
              <p:cNvCxnSpPr>
                <a:cxnSpLocks/>
                <a:stCxn id="32" idx="0"/>
                <a:endCxn id="33" idx="4"/>
              </p:cNvCxnSpPr>
              <p:nvPr/>
            </p:nvCxnSpPr>
            <p:spPr>
              <a:xfrm flipV="1">
                <a:off x="2578981" y="2506300"/>
                <a:ext cx="0" cy="2708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7C7FEB88-1DDD-4EB8-8914-56F882BDA3C9}"/>
                  </a:ext>
                </a:extLst>
              </p:cNvPr>
              <p:cNvCxnSpPr>
                <a:cxnSpLocks/>
                <a:stCxn id="33" idx="6"/>
                <a:endCxn id="34" idx="2"/>
              </p:cNvCxnSpPr>
              <p:nvPr/>
            </p:nvCxnSpPr>
            <p:spPr>
              <a:xfrm>
                <a:off x="2885141" y="2208303"/>
                <a:ext cx="1788803" cy="84199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or: Curved 22">
                <a:extLst>
                  <a:ext uri="{FF2B5EF4-FFF2-40B4-BE49-F238E27FC236}">
                    <a16:creationId xmlns:a16="http://schemas.microsoft.com/office/drawing/2014/main" id="{C5C5A84A-E384-4B53-B620-A451054696E4}"/>
                  </a:ext>
                </a:extLst>
              </p:cNvPr>
              <p:cNvCxnSpPr>
                <a:cxnSpLocks/>
                <a:stCxn id="34" idx="4"/>
                <a:endCxn id="7" idx="4"/>
              </p:cNvCxnSpPr>
              <p:nvPr/>
            </p:nvCxnSpPr>
            <p:spPr>
              <a:xfrm rot="5400000">
                <a:off x="3053722" y="1264352"/>
                <a:ext cx="12700" cy="4161542"/>
              </a:xfrm>
              <a:prstGeom prst="curvedConnector3">
                <a:avLst>
                  <a:gd name="adj1" fmla="val 8500984"/>
                </a:avLst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630CB972-D1B9-452E-8110-2DB45E69538E}"/>
                  </a:ext>
                </a:extLst>
              </p:cNvPr>
              <p:cNvCxnSpPr>
                <a:cxnSpLocks/>
                <a:endCxn id="7" idx="2"/>
              </p:cNvCxnSpPr>
              <p:nvPr/>
            </p:nvCxnSpPr>
            <p:spPr>
              <a:xfrm flipV="1">
                <a:off x="301541" y="3047126"/>
                <a:ext cx="365249" cy="30434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4FDB1361-7401-40F3-91AD-D770B043D6FF}"/>
                      </a:ext>
                    </a:extLst>
                  </p:cNvPr>
                  <p:cNvSpPr/>
                  <p:nvPr/>
                </p:nvSpPr>
                <p:spPr>
                  <a:xfrm>
                    <a:off x="2272820" y="2777107"/>
                    <a:ext cx="612321" cy="595994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tailEnd w="lg" len="lg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en-US" sz="1400" dirty="0"/>
                      <a:t>2</a:t>
                    </a:r>
                  </a:p>
                </p:txBody>
              </p:sp>
            </mc:Choice>
            <mc:Fallback xmlns=""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4FDB1361-7401-40F3-91AD-D770B043D6F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2820" y="2777107"/>
                    <a:ext cx="612321" cy="595994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  <a:tailEnd w="lg" len="lg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745F5729-841A-4793-8052-E2B24CA9DCAD}"/>
                      </a:ext>
                    </a:extLst>
                  </p:cNvPr>
                  <p:cNvSpPr/>
                  <p:nvPr/>
                </p:nvSpPr>
                <p:spPr>
                  <a:xfrm>
                    <a:off x="2272820" y="1910306"/>
                    <a:ext cx="612321" cy="595994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tailEnd w="lg" len="lg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en-US" sz="1400" dirty="0"/>
                      <a:t>1</a:t>
                    </a:r>
                  </a:p>
                </p:txBody>
              </p:sp>
            </mc:Choice>
            <mc:Fallback xmlns=""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745F5729-841A-4793-8052-E2B24CA9DCA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2820" y="1910306"/>
                    <a:ext cx="612321" cy="595994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  <a:tailEnd w="lg" len="lg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B4FE36BE-31A2-4A0C-8DA3-4E8A71BC9E36}"/>
                      </a:ext>
                    </a:extLst>
                  </p:cNvPr>
                  <p:cNvSpPr/>
                  <p:nvPr/>
                </p:nvSpPr>
                <p:spPr>
                  <a:xfrm>
                    <a:off x="4673944" y="2755480"/>
                    <a:ext cx="921098" cy="589643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tailEnd w="lg" len="lg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=100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B4FE36BE-31A2-4A0C-8DA3-4E8A71BC9E3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73944" y="2755480"/>
                    <a:ext cx="921098" cy="589643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  <a:tailEnd w="lg" len="lg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Arrow Connector 14">
                <a:extLst>
                  <a:ext uri="{FF2B5EF4-FFF2-40B4-BE49-F238E27FC236}">
                    <a16:creationId xmlns:a16="http://schemas.microsoft.com/office/drawing/2014/main" id="{570DD012-14C8-497C-9B74-93AC981F3D48}"/>
                  </a:ext>
                </a:extLst>
              </p:cNvPr>
              <p:cNvCxnSpPr>
                <a:cxnSpLocks/>
                <a:endCxn id="7" idx="4"/>
              </p:cNvCxnSpPr>
              <p:nvPr/>
            </p:nvCxnSpPr>
            <p:spPr>
              <a:xfrm rot="10800000">
                <a:off x="972952" y="3345123"/>
                <a:ext cx="1282767" cy="502602"/>
              </a:xfrm>
              <a:prstGeom prst="curvedConnector2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BCBFFA5C-01DD-49C2-9A72-86C1DF6DE131}"/>
                  </a:ext>
                </a:extLst>
              </p:cNvPr>
              <p:cNvCxnSpPr>
                <a:cxnSpLocks/>
                <a:stCxn id="7" idx="5"/>
                <a:endCxn id="10" idx="1"/>
              </p:cNvCxnSpPr>
              <p:nvPr/>
            </p:nvCxnSpPr>
            <p:spPr>
              <a:xfrm>
                <a:off x="1189439" y="3257842"/>
                <a:ext cx="1164499" cy="43581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4DF54945-AD7F-49F0-9CF1-2C0427AFD0A0}"/>
                      </a:ext>
                    </a:extLst>
                  </p:cNvPr>
                  <p:cNvSpPr txBox="1"/>
                  <p:nvPr/>
                </p:nvSpPr>
                <p:spPr>
                  <a:xfrm>
                    <a:off x="807455" y="3750099"/>
                    <a:ext cx="496368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4DF54945-AD7F-49F0-9CF1-2C0427AFD0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7455" y="3750099"/>
                    <a:ext cx="496368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E0793B96-F16E-4A76-A428-F5A499E2D485}"/>
                      </a:ext>
                    </a:extLst>
                  </p:cNvPr>
                  <p:cNvSpPr txBox="1"/>
                  <p:nvPr/>
                </p:nvSpPr>
                <p:spPr>
                  <a:xfrm>
                    <a:off x="2533189" y="4669287"/>
                    <a:ext cx="496368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E0793B96-F16E-4A76-A428-F5A499E2D48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33189" y="4669287"/>
                    <a:ext cx="496368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9C9A4A41-5BBC-43F8-9CF0-1F310D029302}"/>
                      </a:ext>
                    </a:extLst>
                  </p:cNvPr>
                  <p:cNvSpPr txBox="1"/>
                  <p:nvPr/>
                </p:nvSpPr>
                <p:spPr>
                  <a:xfrm>
                    <a:off x="5030436" y="3770820"/>
                    <a:ext cx="496368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9C9A4A41-5BBC-43F8-9CF0-1F310D02930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30436" y="3770820"/>
                    <a:ext cx="496368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FF4E4FEF-A67D-4629-BD1C-2554637BEFED}"/>
                    </a:ext>
                  </a:extLst>
                </p:cNvPr>
                <p:cNvSpPr txBox="1"/>
                <p:nvPr/>
              </p:nvSpPr>
              <p:spPr>
                <a:xfrm>
                  <a:off x="2912073" y="3864846"/>
                  <a:ext cx="5995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FF4E4FEF-A67D-4629-BD1C-2554637BEF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2073" y="3864846"/>
                  <a:ext cx="599523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2" name="Straight Arrow Connector 55">
            <a:extLst>
              <a:ext uri="{FF2B5EF4-FFF2-40B4-BE49-F238E27FC236}">
                <a16:creationId xmlns:a16="http://schemas.microsoft.com/office/drawing/2014/main" id="{1431AD39-AFBC-4909-89AB-293B01A05A56}"/>
              </a:ext>
            </a:extLst>
          </p:cNvPr>
          <p:cNvCxnSpPr>
            <a:cxnSpLocks/>
            <a:stCxn id="48" idx="4"/>
            <a:endCxn id="46" idx="4"/>
          </p:cNvCxnSpPr>
          <p:nvPr/>
        </p:nvCxnSpPr>
        <p:spPr>
          <a:xfrm rot="5400000" flipH="1">
            <a:off x="5726365" y="4486269"/>
            <a:ext cx="6351" cy="1612146"/>
          </a:xfrm>
          <a:prstGeom prst="curvedConnector3">
            <a:avLst>
              <a:gd name="adj1" fmla="val -3599433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3EDC5B0C-4307-44D7-9AEC-32FBA14D249D}"/>
                  </a:ext>
                </a:extLst>
              </p:cNvPr>
              <p:cNvSpPr txBox="1"/>
              <p:nvPr/>
            </p:nvSpPr>
            <p:spPr>
              <a:xfrm>
                <a:off x="253417" y="3235471"/>
                <a:ext cx="3099888" cy="1117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𝑔𝑟𝑒𝑒𝑛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&lt;1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𝑏𝑙𝑢𝑒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1≤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≤3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𝑦𝑒𝑙𝑙𝑜𝑤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&gt;3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3EDC5B0C-4307-44D7-9AEC-32FBA14D2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17" y="3235471"/>
                <a:ext cx="3099888" cy="1117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EAE3E6A-AD64-4A60-8C88-C31682D34723}"/>
              </a:ext>
            </a:extLst>
          </p:cNvPr>
          <p:cNvCxnSpPr>
            <a:cxnSpLocks/>
            <a:stCxn id="49" idx="4"/>
            <a:endCxn id="46" idx="4"/>
          </p:cNvCxnSpPr>
          <p:nvPr/>
        </p:nvCxnSpPr>
        <p:spPr>
          <a:xfrm rot="5400000" flipH="1">
            <a:off x="6536147" y="3676487"/>
            <a:ext cx="6351" cy="3231710"/>
          </a:xfrm>
          <a:prstGeom prst="curvedConnector3">
            <a:avLst>
              <a:gd name="adj1" fmla="val -10156810"/>
            </a:avLst>
          </a:prstGeom>
          <a:ln w="95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55">
            <a:extLst>
              <a:ext uri="{FF2B5EF4-FFF2-40B4-BE49-F238E27FC236}">
                <a16:creationId xmlns:a16="http://schemas.microsoft.com/office/drawing/2014/main" id="{C9A6C13B-0040-4600-8F64-A4D04F0DB3D2}"/>
              </a:ext>
            </a:extLst>
          </p:cNvPr>
          <p:cNvCxnSpPr>
            <a:cxnSpLocks/>
            <a:stCxn id="48" idx="7"/>
            <a:endCxn id="48" idx="0"/>
          </p:cNvCxnSpPr>
          <p:nvPr/>
        </p:nvCxnSpPr>
        <p:spPr>
          <a:xfrm rot="16200000" flipV="1">
            <a:off x="6642961" y="4257512"/>
            <a:ext cx="136292" cy="350985"/>
          </a:xfrm>
          <a:prstGeom prst="curvedConnector3">
            <a:avLst>
              <a:gd name="adj1" fmla="val 267728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3C924D-429C-42FE-A14F-AF39A4CE7BAB}"/>
                  </a:ext>
                </a:extLst>
              </p:cNvPr>
              <p:cNvSpPr txBox="1"/>
              <p:nvPr/>
            </p:nvSpPr>
            <p:spPr>
              <a:xfrm>
                <a:off x="9334606" y="3323552"/>
                <a:ext cx="2430024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Caveat: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𝑇𝑆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≼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3C924D-429C-42FE-A14F-AF39A4CE7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606" y="3323552"/>
                <a:ext cx="2430024" cy="491288"/>
              </a:xfrm>
              <a:prstGeom prst="rect">
                <a:avLst/>
              </a:prstGeom>
              <a:blipFill>
                <a:blip r:embed="rId17"/>
                <a:stretch>
                  <a:fillRect l="-3759" t="-11111" b="-19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39486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B34D883-B7BE-4945-B52E-E4AE096C57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Used to model “internal steps” that do not affect labels</a:t>
                </a:r>
              </a:p>
              <a:p>
                <a:r>
                  <a:rPr lang="en-US" dirty="0"/>
                  <a:t>Stutter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r>
                  <a:rPr lang="en-US" dirty="0"/>
                  <a:t> is a stutter step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𝑃𝑎𝑡h𝑠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stutter-equivalent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(denoted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if there exists an infinite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 </m:t>
                    </m:r>
                  </m:oMath>
                </a14:m>
                <a:r>
                  <a:rPr lang="en-US" dirty="0"/>
                  <a:t>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natural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trace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groupChr>
                      </m:e>
                      <m:li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times</m:t>
                        </m:r>
                      </m:lim>
                    </m:limLow>
                    <m:limLow>
                      <m:limLow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</m:e>
                      <m:li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times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… 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𝑡𝑟𝑎𝑐𝑒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groupChr>
                      </m:e>
                      <m:li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times</m:t>
                        </m:r>
                      </m:lim>
                    </m:limLow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</m:e>
                      <m:li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times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…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B34D883-B7BE-4945-B52E-E4AE096C57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57B0A-0BDA-47D2-9E9B-5A74CD9A7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E3BBE-B19D-45E4-999F-7F9F66E58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7E9A5E-6CD9-47AA-91ED-370090B4E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Stuttering Equivalences</a:t>
            </a:r>
          </a:p>
        </p:txBody>
      </p:sp>
    </p:spTree>
    <p:extLst>
      <p:ext uri="{BB962C8B-B14F-4D97-AF65-F5344CB8AC3E}">
        <p14:creationId xmlns:p14="http://schemas.microsoft.com/office/powerpoint/2010/main" val="250781362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A2AE280-6D3D-43A4-9A46-F9ACE9CBB60B}"/>
              </a:ext>
            </a:extLst>
          </p:cNvPr>
          <p:cNvCxnSpPr>
            <a:cxnSpLocks/>
          </p:cNvCxnSpPr>
          <p:nvPr/>
        </p:nvCxnSpPr>
        <p:spPr>
          <a:xfrm>
            <a:off x="4124078" y="5792904"/>
            <a:ext cx="26436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2CC7A18-7AC0-4F82-96A6-0E275B5D1901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4136905" y="5035434"/>
            <a:ext cx="26436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0681FE0-BDB0-4511-9B90-1966951323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stutter trace equivalent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Basically: stutter equivalence allows you to treat as equivalent sequences of the same labels where the number is different, but pattern is the same</a:t>
                </a:r>
              </a:p>
              <a:p>
                <a:r>
                  <a:rPr lang="en-US" dirty="0"/>
                  <a:t>There is also a notion of stuttering/stutter </a:t>
                </a:r>
                <a:r>
                  <a:rPr lang="en-US" dirty="0" err="1"/>
                  <a:t>bisimulation</a:t>
                </a:r>
                <a:endParaRPr lang="en-US" dirty="0"/>
              </a:p>
              <a:p>
                <a:pPr lvl="1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𝑆𝐵</m:t>
                    </m:r>
                  </m:oMath>
                </a14:m>
                <a:r>
                  <a:rPr lang="en-US" dirty="0"/>
                  <a:t> 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transitions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𝑆𝐵</m:t>
                    </m:r>
                  </m:oMath>
                </a14:m>
                <a:r>
                  <a:rPr lang="en-US" dirty="0"/>
                  <a:t>, then there is some path that goes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all states along the path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𝑆𝐵</m:t>
                    </m:r>
                  </m:oMath>
                </a14:m>
                <a:r>
                  <a:rPr lang="en-US" dirty="0"/>
                  <a:t> &amp; v.v.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0681FE0-BDB0-4511-9B90-1966951323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 r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32B3AB-D133-47C1-A989-410E4BA82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E6EC8-3605-4781-982E-D37145DF9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445D56-DFD2-41F0-A464-F1F4E0E23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Stutter equivalent transition systems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3C2E29-389D-4036-84A4-1FF317AAC563}"/>
              </a:ext>
            </a:extLst>
          </p:cNvPr>
          <p:cNvSpPr/>
          <p:nvPr/>
        </p:nvSpPr>
        <p:spPr>
          <a:xfrm>
            <a:off x="4136905" y="4958479"/>
            <a:ext cx="172016" cy="15390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A8E4EB-2D30-4205-BE91-DE32DFBE3551}"/>
              </a:ext>
            </a:extLst>
          </p:cNvPr>
          <p:cNvSpPr/>
          <p:nvPr/>
        </p:nvSpPr>
        <p:spPr>
          <a:xfrm>
            <a:off x="4805352" y="4968190"/>
            <a:ext cx="172016" cy="15390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7B0B22E-BE28-464E-AE9A-7721CF0167F4}"/>
              </a:ext>
            </a:extLst>
          </p:cNvPr>
          <p:cNvSpPr/>
          <p:nvPr/>
        </p:nvSpPr>
        <p:spPr>
          <a:xfrm>
            <a:off x="4136905" y="5708407"/>
            <a:ext cx="172016" cy="1539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0E69978-8A90-4F74-A144-A5148F9DEED6}"/>
              </a:ext>
            </a:extLst>
          </p:cNvPr>
          <p:cNvSpPr/>
          <p:nvPr/>
        </p:nvSpPr>
        <p:spPr>
          <a:xfrm>
            <a:off x="4805352" y="5708407"/>
            <a:ext cx="172016" cy="1539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89174BE-4015-4277-9DA3-19197AB17034}"/>
              </a:ext>
            </a:extLst>
          </p:cNvPr>
          <p:cNvSpPr/>
          <p:nvPr/>
        </p:nvSpPr>
        <p:spPr>
          <a:xfrm>
            <a:off x="5445884" y="5715950"/>
            <a:ext cx="172016" cy="1539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0DF8CB0-6780-400E-B706-130B3C1BFEAD}"/>
              </a:ext>
            </a:extLst>
          </p:cNvPr>
          <p:cNvSpPr/>
          <p:nvPr/>
        </p:nvSpPr>
        <p:spPr>
          <a:xfrm>
            <a:off x="6233536" y="5708407"/>
            <a:ext cx="172016" cy="1539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1C98F0-DA68-4E03-84E0-780761C4C8ED}"/>
                  </a:ext>
                </a:extLst>
              </p:cNvPr>
              <p:cNvSpPr txBox="1"/>
              <p:nvPr/>
            </p:nvSpPr>
            <p:spPr>
              <a:xfrm>
                <a:off x="4038600" y="4589147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1C98F0-DA68-4E03-84E0-780761C4C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589147"/>
                <a:ext cx="380232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360F5D-1EF7-45B3-A2D8-2D7936A2C5C4}"/>
                  </a:ext>
                </a:extLst>
              </p:cNvPr>
              <p:cNvSpPr txBox="1"/>
              <p:nvPr/>
            </p:nvSpPr>
            <p:spPr>
              <a:xfrm>
                <a:off x="4701244" y="4552277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360F5D-1EF7-45B3-A2D8-2D7936A2C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244" y="4552277"/>
                <a:ext cx="380232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7CD9E40-3578-4369-BC9A-862A4D3715C5}"/>
                  </a:ext>
                </a:extLst>
              </p:cNvPr>
              <p:cNvSpPr txBox="1"/>
              <p:nvPr/>
            </p:nvSpPr>
            <p:spPr>
              <a:xfrm>
                <a:off x="6129428" y="5302205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7CD9E40-3578-4369-BC9A-862A4D371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9428" y="5302205"/>
                <a:ext cx="380232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18ECB3-0585-4F54-9792-E548495CEAF7}"/>
                  </a:ext>
                </a:extLst>
              </p:cNvPr>
              <p:cNvSpPr txBox="1"/>
              <p:nvPr/>
            </p:nvSpPr>
            <p:spPr>
              <a:xfrm>
                <a:off x="4118805" y="5302205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18ECB3-0585-4F54-9792-E548495CE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805" y="5302205"/>
                <a:ext cx="380232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CA9AC62-C539-403F-8F8F-B2901BEFEC81}"/>
                  </a:ext>
                </a:extLst>
              </p:cNvPr>
              <p:cNvSpPr txBox="1"/>
              <p:nvPr/>
            </p:nvSpPr>
            <p:spPr>
              <a:xfrm>
                <a:off x="4743884" y="5309398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CA9AC62-C539-403F-8F8F-B2901BEFE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884" y="5309398"/>
                <a:ext cx="380232" cy="369332"/>
              </a:xfrm>
              <a:prstGeom prst="rect">
                <a:avLst/>
              </a:prstGeom>
              <a:blipFill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5003293-52A1-4D2B-B5C9-907FFFB31F61}"/>
                  </a:ext>
                </a:extLst>
              </p:cNvPr>
              <p:cNvSpPr txBox="1"/>
              <p:nvPr/>
            </p:nvSpPr>
            <p:spPr>
              <a:xfrm>
                <a:off x="5368963" y="5302205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5003293-52A1-4D2B-B5C9-907FFFB31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963" y="5302205"/>
                <a:ext cx="380232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669298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815332-50D1-4DE7-A901-DA0D7DC51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we covered</a:t>
            </a:r>
          </a:p>
          <a:p>
            <a:pPr lvl="1"/>
            <a:r>
              <a:rPr lang="en-US" dirty="0"/>
              <a:t>LTS of programs</a:t>
            </a:r>
          </a:p>
          <a:p>
            <a:pPr lvl="1"/>
            <a:r>
              <a:rPr lang="en-US" dirty="0"/>
              <a:t>Interleaved composition of programs and their LTS</a:t>
            </a:r>
          </a:p>
          <a:p>
            <a:pPr lvl="1"/>
            <a:r>
              <a:rPr lang="en-US" dirty="0"/>
              <a:t>Different kinds of LTS models for communicating programs</a:t>
            </a:r>
          </a:p>
          <a:p>
            <a:pPr lvl="1"/>
            <a:r>
              <a:rPr lang="en-US" dirty="0"/>
              <a:t>Equivalence Relations</a:t>
            </a:r>
          </a:p>
          <a:p>
            <a:pPr lvl="1"/>
            <a:r>
              <a:rPr lang="en-US" dirty="0" err="1"/>
              <a:t>Bisimulation</a:t>
            </a:r>
            <a:r>
              <a:rPr lang="en-US" dirty="0"/>
              <a:t> relation, quotient</a:t>
            </a:r>
          </a:p>
          <a:p>
            <a:pPr lvl="1"/>
            <a:r>
              <a:rPr lang="en-US" dirty="0"/>
              <a:t>Partition refinement to compute coarsest </a:t>
            </a:r>
            <a:r>
              <a:rPr lang="en-US" dirty="0" err="1"/>
              <a:t>bisimulation</a:t>
            </a:r>
            <a:endParaRPr lang="en-US" dirty="0"/>
          </a:p>
          <a:p>
            <a:pPr lvl="1"/>
            <a:r>
              <a:rPr lang="en-US" dirty="0"/>
              <a:t>Trace Equivalence</a:t>
            </a:r>
          </a:p>
          <a:p>
            <a:pPr lvl="1"/>
            <a:r>
              <a:rPr lang="en-US" dirty="0"/>
              <a:t>Simulation Relations/Pre-orders</a:t>
            </a:r>
          </a:p>
          <a:p>
            <a:pPr lvl="1"/>
            <a:r>
              <a:rPr lang="en-US" dirty="0"/>
              <a:t>Simulation Equivalence</a:t>
            </a:r>
          </a:p>
          <a:p>
            <a:pPr lvl="1"/>
            <a:r>
              <a:rPr lang="en-US" dirty="0"/>
              <a:t>Stuttering Equivalence Relations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860E5E-7560-4FB8-BEE1-F36074195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D4EF9-0377-4B37-BF2F-61422AF54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F6874-7CDD-4C86-A8B8-FD356E12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873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26360</TotalTime>
  <Words>8686</Words>
  <Application>Microsoft Office PowerPoint</Application>
  <PresentationFormat>Widescreen</PresentationFormat>
  <Paragraphs>1375</Paragraphs>
  <Slides>96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03" baseType="lpstr">
      <vt:lpstr>Arial</vt:lpstr>
      <vt:lpstr>Calibri</vt:lpstr>
      <vt:lpstr>Calibri Light</vt:lpstr>
      <vt:lpstr>Cambria</vt:lpstr>
      <vt:lpstr>Cambria Math</vt:lpstr>
      <vt:lpstr>Wingdings 3</vt:lpstr>
      <vt:lpstr>Office Theme</vt:lpstr>
      <vt:lpstr>Theory and Algorithms for Formal Verification  Labelled Transition Systems</vt:lpstr>
      <vt:lpstr>Overview</vt:lpstr>
      <vt:lpstr>Transition Systems</vt:lpstr>
      <vt:lpstr>LTS formal definition</vt:lpstr>
      <vt:lpstr>Transitions</vt:lpstr>
      <vt:lpstr>Initial states &amp; Atomic propositions</vt:lpstr>
      <vt:lpstr>Example of LTS</vt:lpstr>
      <vt:lpstr>Successors and Predecessors</vt:lpstr>
      <vt:lpstr>Example of LTS</vt:lpstr>
      <vt:lpstr>Deterministic Transition System</vt:lpstr>
      <vt:lpstr>Executions</vt:lpstr>
      <vt:lpstr>Execution example</vt:lpstr>
      <vt:lpstr>Reachable States</vt:lpstr>
      <vt:lpstr>Modeling Programs using LTSs</vt:lpstr>
      <vt:lpstr>Examples</vt:lpstr>
      <vt:lpstr>Program graphs</vt:lpstr>
      <vt:lpstr>Effect and (e)valuation</vt:lpstr>
      <vt:lpstr>LTS semantics of a program graph</vt:lpstr>
      <vt:lpstr>LTS can model almost any computation</vt:lpstr>
      <vt:lpstr>Concurrency/Parallelism and Communication</vt:lpstr>
      <vt:lpstr>Interleaved model of concurrency</vt:lpstr>
      <vt:lpstr>Interleaved composition of LTSs</vt:lpstr>
      <vt:lpstr>Interleaved LTS</vt:lpstr>
      <vt:lpstr>Shared memory/Asynchronous Message Passing</vt:lpstr>
      <vt:lpstr>Interleaving of program graphs</vt:lpstr>
      <vt:lpstr>Interleaving Program graphs</vt:lpstr>
      <vt:lpstr>Nondeterminism in program graph interleaving </vt:lpstr>
      <vt:lpstr>Interleaved Program Graphs</vt:lpstr>
      <vt:lpstr>Interleaved Transition System</vt:lpstr>
      <vt:lpstr>Mutual Exclusion using Peterson’s algorithm </vt:lpstr>
      <vt:lpstr>PG_0⦀PG_1</vt:lpstr>
      <vt:lpstr>Constructing TS(PG_0⦀PG_1)</vt:lpstr>
      <vt:lpstr>Interleaved Transition System</vt:lpstr>
      <vt:lpstr>Interleaved Transition System</vt:lpstr>
      <vt:lpstr>Final TS(PG_0⦀PG_1 ): Peterson’s mutual exclusion algorithm!</vt:lpstr>
      <vt:lpstr>Other kinds of concurrency</vt:lpstr>
      <vt:lpstr>Synchronous systems</vt:lpstr>
      <vt:lpstr>State space explosion</vt:lpstr>
      <vt:lpstr>Ameliorating State Explosion</vt:lpstr>
      <vt:lpstr>Equivalence Relation &amp; Equivalence Classes</vt:lpstr>
      <vt:lpstr>Equivalence &amp; Quotient examples</vt:lpstr>
      <vt:lpstr>Paths and Traces in an LTS                    </vt:lpstr>
      <vt:lpstr>Trace Inclusion and Equivalence</vt:lpstr>
      <vt:lpstr>Bisimulation Relation</vt:lpstr>
      <vt:lpstr>Bisimulation equivalence</vt:lpstr>
      <vt:lpstr>Bisimulation example </vt:lpstr>
      <vt:lpstr>Bisimulation is an equivalence relation </vt:lpstr>
      <vt:lpstr>Bisimulation is an equivalence relation </vt:lpstr>
      <vt:lpstr>Bisimulation is an equivalence relation</vt:lpstr>
      <vt:lpstr>Bisimulation over paths</vt:lpstr>
      <vt:lpstr>Bisimulation and Trace Equivalence</vt:lpstr>
      <vt:lpstr>Bisimulation and Trace Equivalence</vt:lpstr>
      <vt:lpstr>Bisimulation relation of an LTS with itself</vt:lpstr>
      <vt:lpstr>Coarsest bisimulation</vt:lpstr>
      <vt:lpstr>Bisimulation Quotient</vt:lpstr>
      <vt:lpstr>Example of bisimulation quotient</vt:lpstr>
      <vt:lpstr>Bisimulation quotients : abstraction mechanism</vt:lpstr>
      <vt:lpstr>Lamport’s Bakery Algorithm</vt:lpstr>
      <vt:lpstr>Lamport’s Bakery Algorithm</vt:lpstr>
      <vt:lpstr>Bisimulation Quotient of LTS for Bakery Algorithm</vt:lpstr>
      <vt:lpstr>Computing bisimulation quotients for finite LTS</vt:lpstr>
      <vt:lpstr>Notation</vt:lpstr>
      <vt:lpstr>Partitions induce equivalences &amp; vice versa</vt:lpstr>
      <vt:lpstr>Partition refinement algorithm: Rough sketch</vt:lpstr>
      <vt:lpstr>Partition Refinement notes</vt:lpstr>
      <vt:lpstr>Computing initial partition</vt:lpstr>
      <vt:lpstr>Running example: computing initial partition</vt:lpstr>
      <vt:lpstr>Refining partitions</vt:lpstr>
      <vt:lpstr>Refining partitions</vt:lpstr>
      <vt:lpstr>Running example: refine operator</vt:lpstr>
      <vt:lpstr>Splitters and Stability</vt:lpstr>
      <vt:lpstr>Partition Refinement Algorithm</vt:lpstr>
      <vt:lpstr>Partition refinement result</vt:lpstr>
      <vt:lpstr>Partition refinement: how to choose superblocks as splitter?</vt:lpstr>
      <vt:lpstr>Equivalence Checking of Transition Systems</vt:lpstr>
      <vt:lpstr>How about checking trace equivalence?</vt:lpstr>
      <vt:lpstr>Complexity classes and their relationships</vt:lpstr>
      <vt:lpstr>Representative problems in each class</vt:lpstr>
      <vt:lpstr>Trace Equivalence is in PSPACE</vt:lpstr>
      <vt:lpstr>Showing PSPACE-hardness</vt:lpstr>
      <vt:lpstr>Simulation Relations</vt:lpstr>
      <vt:lpstr>Simulation order : formal definition</vt:lpstr>
      <vt:lpstr>Simulation Order</vt:lpstr>
      <vt:lpstr>Simulation order vs. bisimulation</vt:lpstr>
      <vt:lpstr>Simulation: yes, Bisimulation: no</vt:lpstr>
      <vt:lpstr>≼: a preorder</vt:lpstr>
      <vt:lpstr>Simulation equivalence</vt:lpstr>
      <vt:lpstr>Are these simulation equivalent?</vt:lpstr>
      <vt:lpstr>Are these bisimulation equivalent?</vt:lpstr>
      <vt:lpstr>Simulation Quotient</vt:lpstr>
      <vt:lpstr>Simulation and Finite Trace Inclusion</vt:lpstr>
      <vt:lpstr>Abstraction Function</vt:lpstr>
      <vt:lpstr>Abstraction function</vt:lpstr>
      <vt:lpstr>Stuttering Equivalences</vt:lpstr>
      <vt:lpstr>Stutter equivalent transition systems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120</cp:revision>
  <dcterms:created xsi:type="dcterms:W3CDTF">2018-01-04T23:14:16Z</dcterms:created>
  <dcterms:modified xsi:type="dcterms:W3CDTF">2024-01-30T05:46:43Z</dcterms:modified>
</cp:coreProperties>
</file>